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6"/>
  </p:notesMasterIdLst>
  <p:handoutMasterIdLst>
    <p:handoutMasterId r:id="rId27"/>
  </p:handoutMasterIdLst>
  <p:sldIdLst>
    <p:sldId id="345" r:id="rId2"/>
    <p:sldId id="2548" r:id="rId3"/>
    <p:sldId id="2549" r:id="rId4"/>
    <p:sldId id="2543" r:id="rId5"/>
    <p:sldId id="2550" r:id="rId6"/>
    <p:sldId id="2551" r:id="rId7"/>
    <p:sldId id="2546" r:id="rId8"/>
    <p:sldId id="2547" r:id="rId9"/>
    <p:sldId id="2554" r:id="rId10"/>
    <p:sldId id="2555" r:id="rId11"/>
    <p:sldId id="2552" r:id="rId12"/>
    <p:sldId id="2104" r:id="rId13"/>
    <p:sldId id="2539" r:id="rId14"/>
    <p:sldId id="2524" r:id="rId15"/>
    <p:sldId id="2553" r:id="rId16"/>
    <p:sldId id="2560" r:id="rId17"/>
    <p:sldId id="2561" r:id="rId18"/>
    <p:sldId id="2562" r:id="rId19"/>
    <p:sldId id="2563" r:id="rId20"/>
    <p:sldId id="2564" r:id="rId21"/>
    <p:sldId id="2304" r:id="rId22"/>
    <p:sldId id="2533" r:id="rId23"/>
    <p:sldId id="2565" r:id="rId24"/>
    <p:sldId id="347" r:id="rId25"/>
  </p:sldIdLst>
  <p:sldSz cx="12192000" cy="6858000"/>
  <p:notesSz cx="6797675" cy="9926638"/>
  <p:embeddedFontLst>
    <p:embeddedFont>
      <p:font typeface="Arial Black" panose="020B0A04020102020204" pitchFamily="34" charset="0"/>
      <p:bold r:id="rId28"/>
    </p:embeddedFont>
    <p:embeddedFont>
      <p:font typeface="TheSans for Ista SmLt" panose="020B0402050302020203" pitchFamily="34" charset="0"/>
      <p:regular r:id="rId29"/>
      <p:italic r:id="rId30"/>
    </p:embeddedFont>
    <p:embeddedFont>
      <p:font typeface="TheSans for Ista XBd" panose="020B0802050302020203" pitchFamily="34" charset="0"/>
      <p:bold r:id="rId31"/>
      <p:italic r:id="rId32"/>
      <p:boldItalic r:id="rId33"/>
    </p:embeddedFont>
    <p:embeddedFont>
      <p:font typeface="Wingdings 2" panose="05020102010507070707" pitchFamily="18" charset="2"/>
      <p:regular r:id="rId34"/>
    </p:embeddedFont>
  </p:embeddedFontLst>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ýchozí oddíl" id="{D0D5AC78-C2A4-4CB8-801F-9796F69B173E}">
          <p14:sldIdLst>
            <p14:sldId id="345"/>
          </p14:sldIdLst>
        </p14:section>
        <p14:section name="Standardabschnitt" id="{7D30CE05-B4A1-4280-9362-C4426808B783}">
          <p14:sldIdLst>
            <p14:sldId id="2548"/>
            <p14:sldId id="2549"/>
            <p14:sldId id="2543"/>
            <p14:sldId id="2550"/>
            <p14:sldId id="2551"/>
            <p14:sldId id="2546"/>
            <p14:sldId id="2547"/>
            <p14:sldId id="2554"/>
            <p14:sldId id="2555"/>
            <p14:sldId id="2552"/>
            <p14:sldId id="2104"/>
            <p14:sldId id="2539"/>
            <p14:sldId id="2524"/>
            <p14:sldId id="2553"/>
            <p14:sldId id="2560"/>
            <p14:sldId id="2561"/>
            <p14:sldId id="2562"/>
            <p14:sldId id="2563"/>
            <p14:sldId id="2564"/>
            <p14:sldId id="2304"/>
            <p14:sldId id="2533"/>
            <p14:sldId id="2565"/>
          </p14:sldIdLst>
        </p14:section>
        <p14:section name="Technik" id="{E5B9F021-06D3-4FBE-94F4-B5E62E94F3B0}">
          <p14:sldIdLst>
            <p14:sldId id="347"/>
          </p14:sldIdLst>
        </p14:section>
      </p14:sectionLst>
    </p:ext>
    <p:ext uri="{EFAFB233-063F-42B5-8137-9DF3F51BA10A}">
      <p15:sldGuideLst xmlns:p15="http://schemas.microsoft.com/office/powerpoint/2012/main">
        <p15:guide id="1" orient="horz" pos="1230" userDrawn="1">
          <p15:clr>
            <a:srgbClr val="A4A3A4"/>
          </p15:clr>
        </p15:guide>
        <p15:guide id="2" pos="257" userDrawn="1">
          <p15:clr>
            <a:srgbClr val="A4A3A4"/>
          </p15:clr>
        </p15:guide>
        <p15:guide id="3" orient="horz" pos="3702" userDrawn="1">
          <p15:clr>
            <a:srgbClr val="A4A3A4"/>
          </p15:clr>
        </p15:guide>
        <p15:guide id="4" pos="742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EB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05F5CA-A6C2-4A3C-B3E8-6E54C07FCA5F}" v="8" dt="2024-10-25T10:07:23.1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54" autoAdjust="0"/>
    <p:restoredTop sz="95652" autoAdjust="0"/>
  </p:normalViewPr>
  <p:slideViewPr>
    <p:cSldViewPr showGuides="1">
      <p:cViewPr varScale="1">
        <p:scale>
          <a:sx n="79" d="100"/>
          <a:sy n="79" d="100"/>
        </p:scale>
        <p:origin x="102" y="102"/>
      </p:cViewPr>
      <p:guideLst>
        <p:guide orient="horz" pos="1230"/>
        <p:guide pos="257"/>
        <p:guide orient="horz" pos="3702"/>
        <p:guide pos="7423"/>
      </p:guideLst>
    </p:cSldViewPr>
  </p:slideViewPr>
  <p:notesTextViewPr>
    <p:cViewPr>
      <p:scale>
        <a:sx n="100" d="100"/>
        <a:sy n="100" d="100"/>
      </p:scale>
      <p:origin x="0" y="0"/>
    </p:cViewPr>
  </p:notesTextViewPr>
  <p:sorterViewPr>
    <p:cViewPr>
      <p:scale>
        <a:sx n="80" d="100"/>
        <a:sy n="80" d="100"/>
      </p:scale>
      <p:origin x="0" y="0"/>
    </p:cViewPr>
  </p:sorterViewPr>
  <p:notesViewPr>
    <p:cSldViewPr showGuides="1">
      <p:cViewPr varScale="1">
        <p:scale>
          <a:sx n="79" d="100"/>
          <a:sy n="79" d="100"/>
        </p:scale>
        <p:origin x="394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čková, Jarmila" userId="3f86970f-6eda-467e-880f-7a44fba9b209" providerId="ADAL" clId="{C005F5CA-A6C2-4A3C-B3E8-6E54C07FCA5F}"/>
    <pc:docChg chg="undo custSel addSld modSld">
      <pc:chgData name="Trčková, Jarmila" userId="3f86970f-6eda-467e-880f-7a44fba9b209" providerId="ADAL" clId="{C005F5CA-A6C2-4A3C-B3E8-6E54C07FCA5F}" dt="2024-10-25T10:13:01.687" v="30" actId="14100"/>
      <pc:docMkLst>
        <pc:docMk/>
      </pc:docMkLst>
      <pc:sldChg chg="addSp modSp mod">
        <pc:chgData name="Trčková, Jarmila" userId="3f86970f-6eda-467e-880f-7a44fba9b209" providerId="ADAL" clId="{C005F5CA-A6C2-4A3C-B3E8-6E54C07FCA5F}" dt="2024-10-25T10:13:01.687" v="30" actId="14100"/>
        <pc:sldMkLst>
          <pc:docMk/>
          <pc:sldMk cId="189264141" sldId="2104"/>
        </pc:sldMkLst>
        <pc:picChg chg="add mod">
          <ac:chgData name="Trčková, Jarmila" userId="3f86970f-6eda-467e-880f-7a44fba9b209" providerId="ADAL" clId="{C005F5CA-A6C2-4A3C-B3E8-6E54C07FCA5F}" dt="2024-10-25T10:13:01.687" v="30" actId="14100"/>
          <ac:picMkLst>
            <pc:docMk/>
            <pc:sldMk cId="189264141" sldId="2104"/>
            <ac:picMk id="41" creationId="{80532613-29E8-D64F-DA64-7BF294A27FF7}"/>
          </ac:picMkLst>
        </pc:picChg>
        <pc:picChg chg="mod">
          <ac:chgData name="Trčková, Jarmila" userId="3f86970f-6eda-467e-880f-7a44fba9b209" providerId="ADAL" clId="{C005F5CA-A6C2-4A3C-B3E8-6E54C07FCA5F}" dt="2024-10-25T10:10:49.289" v="25" actId="14100"/>
          <ac:picMkLst>
            <pc:docMk/>
            <pc:sldMk cId="189264141" sldId="2104"/>
            <ac:picMk id="43" creationId="{08FBA991-6173-E38F-01B0-F9DFCA5A84FE}"/>
          </ac:picMkLst>
        </pc:picChg>
      </pc:sldChg>
      <pc:sldChg chg="add">
        <pc:chgData name="Trčková, Jarmila" userId="3f86970f-6eda-467e-880f-7a44fba9b209" providerId="ADAL" clId="{C005F5CA-A6C2-4A3C-B3E8-6E54C07FCA5F}" dt="2024-10-25T10:06:15.779" v="19"/>
        <pc:sldMkLst>
          <pc:docMk/>
          <pc:sldMk cId="233636517" sldId="2304"/>
        </pc:sldMkLst>
      </pc:sldChg>
      <pc:sldChg chg="add">
        <pc:chgData name="Trčková, Jarmila" userId="3f86970f-6eda-467e-880f-7a44fba9b209" providerId="ADAL" clId="{C005F5CA-A6C2-4A3C-B3E8-6E54C07FCA5F}" dt="2024-10-25T10:06:29.762" v="20"/>
        <pc:sldMkLst>
          <pc:docMk/>
          <pc:sldMk cId="1134810115" sldId="2533"/>
        </pc:sldMkLst>
      </pc:sldChg>
      <pc:sldChg chg="modSp mod">
        <pc:chgData name="Trčková, Jarmila" userId="3f86970f-6eda-467e-880f-7a44fba9b209" providerId="ADAL" clId="{C005F5CA-A6C2-4A3C-B3E8-6E54C07FCA5F}" dt="2024-10-18T04:07:59.164" v="14" actId="20577"/>
        <pc:sldMkLst>
          <pc:docMk/>
          <pc:sldMk cId="240151123" sldId="2555"/>
        </pc:sldMkLst>
        <pc:spChg chg="mod">
          <ac:chgData name="Trčková, Jarmila" userId="3f86970f-6eda-467e-880f-7a44fba9b209" providerId="ADAL" clId="{C005F5CA-A6C2-4A3C-B3E8-6E54C07FCA5F}" dt="2024-10-18T04:07:59.164" v="14" actId="20577"/>
          <ac:spMkLst>
            <pc:docMk/>
            <pc:sldMk cId="240151123" sldId="2555"/>
            <ac:spMk id="3" creationId="{296E117B-4EFA-4B76-8738-B46D41C78142}"/>
          </ac:spMkLst>
        </pc:spChg>
      </pc:sldChg>
      <pc:sldChg chg="modSp add mod">
        <pc:chgData name="Trčková, Jarmila" userId="3f86970f-6eda-467e-880f-7a44fba9b209" providerId="ADAL" clId="{C005F5CA-A6C2-4A3C-B3E8-6E54C07FCA5F}" dt="2024-10-25T10:07:28.614" v="23" actId="6549"/>
        <pc:sldMkLst>
          <pc:docMk/>
          <pc:sldMk cId="1414009488" sldId="2560"/>
        </pc:sldMkLst>
        <pc:spChg chg="mod">
          <ac:chgData name="Trčková, Jarmila" userId="3f86970f-6eda-467e-880f-7a44fba9b209" providerId="ADAL" clId="{C005F5CA-A6C2-4A3C-B3E8-6E54C07FCA5F}" dt="2024-10-25T10:07:28.614" v="23" actId="6549"/>
          <ac:spMkLst>
            <pc:docMk/>
            <pc:sldMk cId="1414009488" sldId="2560"/>
            <ac:spMk id="4" creationId="{A9B6DEE6-9223-510F-205F-7FD288D519D0}"/>
          </ac:spMkLst>
        </pc:spChg>
      </pc:sldChg>
      <pc:sldChg chg="add">
        <pc:chgData name="Trčková, Jarmila" userId="3f86970f-6eda-467e-880f-7a44fba9b209" providerId="ADAL" clId="{C005F5CA-A6C2-4A3C-B3E8-6E54C07FCA5F}" dt="2024-10-25T10:00:56.237" v="15"/>
        <pc:sldMkLst>
          <pc:docMk/>
          <pc:sldMk cId="512679974" sldId="2561"/>
        </pc:sldMkLst>
      </pc:sldChg>
      <pc:sldChg chg="add">
        <pc:chgData name="Trčková, Jarmila" userId="3f86970f-6eda-467e-880f-7a44fba9b209" providerId="ADAL" clId="{C005F5CA-A6C2-4A3C-B3E8-6E54C07FCA5F}" dt="2024-10-25T10:01:33.667" v="16"/>
        <pc:sldMkLst>
          <pc:docMk/>
          <pc:sldMk cId="3111208407" sldId="2562"/>
        </pc:sldMkLst>
      </pc:sldChg>
      <pc:sldChg chg="add">
        <pc:chgData name="Trčková, Jarmila" userId="3f86970f-6eda-467e-880f-7a44fba9b209" providerId="ADAL" clId="{C005F5CA-A6C2-4A3C-B3E8-6E54C07FCA5F}" dt="2024-10-25T10:05:53.933" v="17"/>
        <pc:sldMkLst>
          <pc:docMk/>
          <pc:sldMk cId="541453440" sldId="2563"/>
        </pc:sldMkLst>
      </pc:sldChg>
      <pc:sldChg chg="add">
        <pc:chgData name="Trčková, Jarmila" userId="3f86970f-6eda-467e-880f-7a44fba9b209" providerId="ADAL" clId="{C005F5CA-A6C2-4A3C-B3E8-6E54C07FCA5F}" dt="2024-10-25T10:06:03.579" v="18"/>
        <pc:sldMkLst>
          <pc:docMk/>
          <pc:sldMk cId="640453308" sldId="2564"/>
        </pc:sldMkLst>
      </pc:sldChg>
      <pc:sldChg chg="add">
        <pc:chgData name="Trčková, Jarmila" userId="3f86970f-6eda-467e-880f-7a44fba9b209" providerId="ADAL" clId="{C005F5CA-A6C2-4A3C-B3E8-6E54C07FCA5F}" dt="2024-10-25T10:06:45.658" v="21"/>
        <pc:sldMkLst>
          <pc:docMk/>
          <pc:sldMk cId="506931009" sldId="2565"/>
        </pc:sldMkLst>
      </pc:sldChg>
    </pc:docChg>
  </pc:docChgLst>
</pc:chgInfo>
</file>

<file path=ppt/handoutMasters/_rels/handoutMaster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9034E63-D304-9584-4AFC-4E9AF179AF95}"/>
              </a:ext>
            </a:extLst>
          </p:cNvPr>
          <p:cNvSpPr>
            <a:spLocks noGrp="1"/>
          </p:cNvSpPr>
          <p:nvPr>
            <p:ph type="dt" sz="quarter" idx="1"/>
          </p:nvPr>
        </p:nvSpPr>
        <p:spPr bwMode="gray">
          <a:xfrm>
            <a:off x="472479" y="9379992"/>
            <a:ext cx="570997" cy="123210"/>
          </a:xfrm>
          <a:prstGeom prst="rect">
            <a:avLst/>
          </a:prstGeom>
        </p:spPr>
        <p:txBody>
          <a:bodyPr vert="horz" wrap="square" lIns="0" tIns="0" rIns="0" bIns="0" rtlCol="0">
            <a:spAutoFit/>
          </a:bodyPr>
          <a:lstStyle>
            <a:lvl1pPr algn="r">
              <a:defRPr sz="1200"/>
            </a:lvl1pPr>
          </a:lstStyle>
          <a:p>
            <a:pPr algn="l"/>
            <a:fld id="{A5C34944-BED4-420F-A70F-309760E12439}" type="datetime1">
              <a:rPr lang="de-DE" sz="800"/>
              <a:t>25.10.2024</a:t>
            </a:fld>
            <a:endParaRPr lang="en-GB" sz="800"/>
          </a:p>
        </p:txBody>
      </p:sp>
      <p:sp>
        <p:nvSpPr>
          <p:cNvPr id="4" name="Footer Placeholder 3">
            <a:extLst>
              <a:ext uri="{FF2B5EF4-FFF2-40B4-BE49-F238E27FC236}">
                <a16:creationId xmlns:a16="http://schemas.microsoft.com/office/drawing/2014/main" id="{2F181BEA-7A59-1AE4-99AA-8FA3590B4D0D}"/>
              </a:ext>
            </a:extLst>
          </p:cNvPr>
          <p:cNvSpPr>
            <a:spLocks noGrp="1"/>
          </p:cNvSpPr>
          <p:nvPr>
            <p:ph type="ftr" sz="quarter" idx="2"/>
          </p:nvPr>
        </p:nvSpPr>
        <p:spPr bwMode="gray">
          <a:xfrm>
            <a:off x="1364662" y="9390430"/>
            <a:ext cx="4099973" cy="123210"/>
          </a:xfrm>
          <a:prstGeom prst="rect">
            <a:avLst/>
          </a:prstGeom>
        </p:spPr>
        <p:txBody>
          <a:bodyPr vert="horz" wrap="square" lIns="0" tIns="0" rIns="0" bIns="0" rtlCol="0" anchor="b">
            <a:spAutoFit/>
          </a:bodyPr>
          <a:lstStyle>
            <a:lvl1pPr algn="l">
              <a:defRPr sz="1200"/>
            </a:lvl1pPr>
          </a:lstStyle>
          <a:p>
            <a:r>
              <a:rPr lang="en-GB" sz="800"/>
              <a:t>Author  |  Position  |  Unit  |  Information Classification</a:t>
            </a:r>
          </a:p>
        </p:txBody>
      </p:sp>
      <p:sp>
        <p:nvSpPr>
          <p:cNvPr id="5" name="Slide Number Placeholder 4">
            <a:extLst>
              <a:ext uri="{FF2B5EF4-FFF2-40B4-BE49-F238E27FC236}">
                <a16:creationId xmlns:a16="http://schemas.microsoft.com/office/drawing/2014/main" id="{A749D164-2DBE-9630-29D0-88306EFBCE2E}"/>
              </a:ext>
            </a:extLst>
          </p:cNvPr>
          <p:cNvSpPr>
            <a:spLocks noGrp="1"/>
          </p:cNvSpPr>
          <p:nvPr>
            <p:ph type="sldNum" sz="quarter" idx="3"/>
          </p:nvPr>
        </p:nvSpPr>
        <p:spPr bwMode="gray">
          <a:xfrm>
            <a:off x="5861262" y="9390430"/>
            <a:ext cx="463935" cy="123210"/>
          </a:xfrm>
          <a:prstGeom prst="rect">
            <a:avLst/>
          </a:prstGeom>
        </p:spPr>
        <p:txBody>
          <a:bodyPr vert="horz" wrap="square" lIns="0" tIns="0" rIns="0" bIns="0" rtlCol="0" anchor="b">
            <a:spAutoFit/>
          </a:bodyPr>
          <a:lstStyle>
            <a:lvl1pPr algn="r">
              <a:defRPr sz="1200"/>
            </a:lvl1pPr>
          </a:lstStyle>
          <a:p>
            <a:r>
              <a:rPr lang="en-GB" sz="800" dirty="0"/>
              <a:t>Page </a:t>
            </a:r>
            <a:fld id="{0B0A2ED2-B3D8-4210-8AAF-1C1649CF7CA0}" type="slidenum">
              <a:rPr lang="en-GB" sz="800"/>
              <a:t>‹#›</a:t>
            </a:fld>
            <a:endParaRPr lang="en-GB" sz="800" dirty="0"/>
          </a:p>
        </p:txBody>
      </p:sp>
      <p:sp>
        <p:nvSpPr>
          <p:cNvPr id="2" name="Logo &amp; Claim">
            <a:extLst>
              <a:ext uri="{FF2B5EF4-FFF2-40B4-BE49-F238E27FC236}">
                <a16:creationId xmlns:a16="http://schemas.microsoft.com/office/drawing/2014/main" id="{B955026A-BD76-BEB3-D7D2-B7D49E6990A1}"/>
              </a:ext>
            </a:extLst>
          </p:cNvPr>
          <p:cNvSpPr txBox="1">
            <a:spLocks noChangeAspect="1"/>
          </p:cNvSpPr>
          <p:nvPr/>
        </p:nvSpPr>
        <p:spPr bwMode="gray">
          <a:xfrm>
            <a:off x="5598282" y="312134"/>
            <a:ext cx="726916" cy="495233"/>
          </a:xfrm>
          <a:prstGeom prst="rect">
            <a:avLst/>
          </a:prstGeom>
          <a:blipFill>
            <a:blip r:embed="rId2">
              <a:extLst>
                <a:ext uri="{96DAC541-7B7A-43D3-8B79-37D633B846F1}">
                  <asvg:svgBlip xmlns:asvg="http://schemas.microsoft.com/office/drawing/2016/SVG/main" r:embed="rId3"/>
                </a:ext>
              </a:extLst>
            </a:blip>
            <a:stretch>
              <a:fillRect/>
            </a:stretch>
          </a:blipFill>
        </p:spPr>
        <p:txBody>
          <a:bodyPr lIns="91769" tIns="45885" rIns="91769" bIns="45885"/>
          <a:lstStyle>
            <a:lvl1pPr marL="0" indent="0" algn="l" defTabSz="715963" rtl="0" eaLnBrk="1" latinLnBrk="0" hangingPunct="1">
              <a:lnSpc>
                <a:spcPct val="110000"/>
              </a:lnSpc>
              <a:spcBef>
                <a:spcPts val="0"/>
              </a:spcBef>
              <a:buFont typeface="TheSans for Ista SmLt" panose="020B0604020202020204" pitchFamily="34" charset="0"/>
              <a:buNone/>
              <a:defRPr sz="100" kern="1200">
                <a:solidFill>
                  <a:schemeClr val="tx1">
                    <a:alpha val="0"/>
                  </a:schemeClr>
                </a:solidFill>
                <a:latin typeface="+mn-lt"/>
                <a:ea typeface="+mn-ea"/>
                <a:cs typeface="+mn-cs"/>
              </a:defRPr>
            </a:lvl1pPr>
            <a:lvl2pPr marL="0" indent="0" algn="l" defTabSz="717550" rtl="0" eaLnBrk="1" latinLnBrk="0" hangingPunct="1">
              <a:lnSpc>
                <a:spcPct val="110000"/>
              </a:lnSpc>
              <a:spcBef>
                <a:spcPts val="0"/>
              </a:spcBef>
              <a:buFont typeface="TheSans for Ista SmLt" panose="020B0604020202020204" pitchFamily="34" charset="0"/>
              <a:buNone/>
              <a:defRPr sz="100" kern="1200">
                <a:solidFill>
                  <a:schemeClr val="tx1">
                    <a:alpha val="0"/>
                  </a:schemeClr>
                </a:solidFill>
                <a:latin typeface="+mn-lt"/>
                <a:ea typeface="+mn-ea"/>
                <a:cs typeface="+mn-cs"/>
              </a:defRPr>
            </a:lvl2pPr>
            <a:lvl3pPr marL="0" indent="0" algn="l" defTabSz="717550" rtl="0" eaLnBrk="1" latinLnBrk="0" hangingPunct="1">
              <a:lnSpc>
                <a:spcPct val="11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3pPr>
            <a:lvl4pPr marL="0" indent="0" algn="l" defTabSz="717550" rtl="0" eaLnBrk="1" latinLnBrk="0" hangingPunct="1">
              <a:lnSpc>
                <a:spcPct val="11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4pPr>
            <a:lvl5pPr marL="0" indent="0" algn="l" defTabSz="717550" rtl="0" eaLnBrk="1" latinLnBrk="0" hangingPunct="1">
              <a:lnSpc>
                <a:spcPct val="11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5pPr>
            <a:lvl6pPr marL="0" indent="0" algn="l" defTabSz="717550" rtl="0" eaLnBrk="1" latinLnBrk="0" hangingPunct="1">
              <a:lnSpc>
                <a:spcPct val="11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6pPr>
            <a:lvl7pPr marL="0" indent="0" algn="l" defTabSz="717550" rtl="0" eaLnBrk="1" latinLnBrk="0" hangingPunct="1">
              <a:lnSpc>
                <a:spcPct val="11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7pPr>
            <a:lvl8pPr marL="0" indent="0" algn="l" defTabSz="717550" rtl="0" eaLnBrk="1" latinLnBrk="0" hangingPunct="1">
              <a:lnSpc>
                <a:spcPct val="11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8pPr>
            <a:lvl9pPr marL="0" indent="0" algn="l" defTabSz="717550" rtl="0" eaLnBrk="1" latinLnBrk="0" hangingPunct="1">
              <a:lnSpc>
                <a:spcPct val="11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9pPr>
          </a:lstStyle>
          <a:p>
            <a:r>
              <a:rPr lang="en-GB"/>
              <a:t> </a:t>
            </a:r>
            <a:endParaRPr lang="en-GB" dirty="0"/>
          </a:p>
        </p:txBody>
      </p:sp>
    </p:spTree>
    <p:extLst>
      <p:ext uri="{BB962C8B-B14F-4D97-AF65-F5344CB8AC3E}">
        <p14:creationId xmlns:p14="http://schemas.microsoft.com/office/powerpoint/2010/main" val="3187839610"/>
      </p:ext>
    </p:extLst>
  </p:cSld>
  <p:clrMap bg1="lt1" tx1="dk1" bg2="lt2" tx2="dk2" accent1="accent1" accent2="accent2" accent3="accent3" accent4="accent4" accent5="accent5" accent6="accent6" hlink="hlink" folHlink="folHlink"/>
  <p:hf hdr="0"/>
  <p:extLst>
    <p:ext uri="{56416CCD-93CA-4268-BC5B-53C4BB910035}">
      <p15:sldGuideLst xmlns:p15="http://schemas.microsoft.com/office/powerpoint/2012/main">
        <p15:guide id="1" orient="horz" pos="3127" userDrawn="1">
          <p15:clr>
            <a:srgbClr val="F26B43"/>
          </p15:clr>
        </p15:guide>
        <p15:guide id="2" pos="214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bwMode="gray">
          <a:xfrm>
            <a:off x="472479" y="9379992"/>
            <a:ext cx="570997" cy="123210"/>
          </a:xfrm>
          <a:prstGeom prst="rect">
            <a:avLst/>
          </a:prstGeom>
        </p:spPr>
        <p:txBody>
          <a:bodyPr vert="horz" wrap="square" lIns="0" tIns="0" rIns="0" bIns="0" rtlCol="0">
            <a:spAutoFit/>
          </a:bodyPr>
          <a:lstStyle>
            <a:lvl1pPr algn="l">
              <a:defRPr sz="800"/>
            </a:lvl1pPr>
          </a:lstStyle>
          <a:p>
            <a:fld id="{C516293A-ED2A-480C-B9EB-41E5ED5630A1}" type="datetime1">
              <a:rPr lang="de-DE" smtClean="0"/>
              <a:t>25.10.2024</a:t>
            </a:fld>
            <a:endParaRPr lang="en-GB"/>
          </a:p>
        </p:txBody>
      </p:sp>
      <p:sp>
        <p:nvSpPr>
          <p:cNvPr id="4" name="Slide Image Placeholder 3"/>
          <p:cNvSpPr>
            <a:spLocks noGrp="1" noRot="1" noChangeAspect="1"/>
          </p:cNvSpPr>
          <p:nvPr>
            <p:ph type="sldImg" idx="2"/>
          </p:nvPr>
        </p:nvSpPr>
        <p:spPr bwMode="gray">
          <a:xfrm>
            <a:off x="419100" y="1239838"/>
            <a:ext cx="5959475" cy="3352800"/>
          </a:xfrm>
          <a:prstGeom prst="rect">
            <a:avLst/>
          </a:prstGeom>
          <a:noFill/>
          <a:ln w="12700">
            <a:solidFill>
              <a:prstClr val="black"/>
            </a:solidFill>
          </a:ln>
        </p:spPr>
        <p:txBody>
          <a:bodyPr vert="horz" lIns="91769" tIns="45885" rIns="91769" bIns="45885" rtlCol="0" anchor="ctr"/>
          <a:lstStyle/>
          <a:p>
            <a:endParaRPr lang="en-GB"/>
          </a:p>
        </p:txBody>
      </p:sp>
      <p:sp>
        <p:nvSpPr>
          <p:cNvPr id="5" name="Notes Placeholder 4"/>
          <p:cNvSpPr>
            <a:spLocks noGrp="1"/>
          </p:cNvSpPr>
          <p:nvPr>
            <p:ph type="body" sz="quarter" idx="3"/>
          </p:nvPr>
        </p:nvSpPr>
        <p:spPr bwMode="gray">
          <a:xfrm>
            <a:off x="679768" y="4777195"/>
            <a:ext cx="5438140" cy="3908614"/>
          </a:xfrm>
          <a:prstGeom prst="rect">
            <a:avLst/>
          </a:prstGeom>
        </p:spPr>
        <p:txBody>
          <a:bodyPr vert="horz" lIns="0" tIns="0" rIns="0" bIns="0" rtlCol="0"/>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endParaRPr lang="en-GB" dirty="0"/>
          </a:p>
        </p:txBody>
      </p:sp>
      <p:sp>
        <p:nvSpPr>
          <p:cNvPr id="6" name="Footer Placeholder 5"/>
          <p:cNvSpPr>
            <a:spLocks noGrp="1"/>
          </p:cNvSpPr>
          <p:nvPr>
            <p:ph type="ftr" sz="quarter" idx="4"/>
          </p:nvPr>
        </p:nvSpPr>
        <p:spPr bwMode="gray">
          <a:xfrm>
            <a:off x="1364662" y="9390430"/>
            <a:ext cx="4099973" cy="123210"/>
          </a:xfrm>
          <a:prstGeom prst="rect">
            <a:avLst/>
          </a:prstGeom>
        </p:spPr>
        <p:txBody>
          <a:bodyPr vert="horz" wrap="square" lIns="0" tIns="0" rIns="0" bIns="0" rtlCol="0" anchor="b">
            <a:spAutoFit/>
          </a:bodyPr>
          <a:lstStyle>
            <a:lvl1pPr algn="l">
              <a:defRPr sz="800"/>
            </a:lvl1pPr>
          </a:lstStyle>
          <a:p>
            <a:r>
              <a:rPr lang="en-GB" dirty="0"/>
              <a:t>Author  |  Position  |  Unit  |  Information Classification</a:t>
            </a:r>
          </a:p>
        </p:txBody>
      </p:sp>
      <p:sp>
        <p:nvSpPr>
          <p:cNvPr id="7" name="Slide Number Placeholder 6"/>
          <p:cNvSpPr>
            <a:spLocks noGrp="1"/>
          </p:cNvSpPr>
          <p:nvPr>
            <p:ph type="sldNum" sz="quarter" idx="5"/>
          </p:nvPr>
        </p:nvSpPr>
        <p:spPr bwMode="gray">
          <a:xfrm>
            <a:off x="5861262" y="9390430"/>
            <a:ext cx="463935" cy="123210"/>
          </a:xfrm>
          <a:prstGeom prst="rect">
            <a:avLst/>
          </a:prstGeom>
        </p:spPr>
        <p:txBody>
          <a:bodyPr vert="horz" wrap="square" lIns="0" tIns="0" rIns="0" bIns="0" rtlCol="0" anchor="b">
            <a:spAutoFit/>
          </a:bodyPr>
          <a:lstStyle>
            <a:lvl1pPr algn="r">
              <a:defRPr sz="800"/>
            </a:lvl1pPr>
          </a:lstStyle>
          <a:p>
            <a:r>
              <a:rPr lang="en-GB" dirty="0"/>
              <a:t>Page </a:t>
            </a:r>
            <a:fld id="{7E893DB9-B757-47CB-B640-154527B28977}" type="slidenum">
              <a:rPr lang="en-GB" smtClean="0"/>
              <a:pPr/>
              <a:t>‹#›</a:t>
            </a:fld>
            <a:endParaRPr lang="en-GB" dirty="0"/>
          </a:p>
        </p:txBody>
      </p:sp>
      <p:sp>
        <p:nvSpPr>
          <p:cNvPr id="8" name="Logo &amp; Claim">
            <a:extLst>
              <a:ext uri="{FF2B5EF4-FFF2-40B4-BE49-F238E27FC236}">
                <a16:creationId xmlns:a16="http://schemas.microsoft.com/office/drawing/2014/main" id="{C6AC68D7-9BD4-279B-B93D-BFA5128297EF}"/>
              </a:ext>
            </a:extLst>
          </p:cNvPr>
          <p:cNvSpPr txBox="1">
            <a:spLocks noChangeAspect="1"/>
          </p:cNvSpPr>
          <p:nvPr/>
        </p:nvSpPr>
        <p:spPr bwMode="gray">
          <a:xfrm>
            <a:off x="5598282" y="312134"/>
            <a:ext cx="726916" cy="495233"/>
          </a:xfrm>
          <a:prstGeom prst="rect">
            <a:avLst/>
          </a:prstGeom>
          <a:blipFill>
            <a:blip r:embed="rId2">
              <a:extLst>
                <a:ext uri="{96DAC541-7B7A-43D3-8B79-37D633B846F1}">
                  <asvg:svgBlip xmlns:asvg="http://schemas.microsoft.com/office/drawing/2016/SVG/main" r:embed="rId3"/>
                </a:ext>
              </a:extLst>
            </a:blip>
            <a:stretch>
              <a:fillRect/>
            </a:stretch>
          </a:blipFill>
        </p:spPr>
        <p:txBody>
          <a:bodyPr lIns="91769" tIns="45885" rIns="91769" bIns="45885"/>
          <a:lstStyle>
            <a:lvl1pPr marL="0" indent="0" algn="l" defTabSz="715963" rtl="0" eaLnBrk="1" latinLnBrk="0" hangingPunct="1">
              <a:lnSpc>
                <a:spcPct val="110000"/>
              </a:lnSpc>
              <a:spcBef>
                <a:spcPts val="0"/>
              </a:spcBef>
              <a:buFont typeface="TheSans for Ista SmLt" panose="020B0604020202020204" pitchFamily="34" charset="0"/>
              <a:buNone/>
              <a:defRPr sz="100" kern="1200">
                <a:solidFill>
                  <a:schemeClr val="tx1">
                    <a:alpha val="0"/>
                  </a:schemeClr>
                </a:solidFill>
                <a:latin typeface="+mn-lt"/>
                <a:ea typeface="+mn-ea"/>
                <a:cs typeface="+mn-cs"/>
              </a:defRPr>
            </a:lvl1pPr>
            <a:lvl2pPr marL="0" indent="0" algn="l" defTabSz="717550" rtl="0" eaLnBrk="1" latinLnBrk="0" hangingPunct="1">
              <a:lnSpc>
                <a:spcPct val="110000"/>
              </a:lnSpc>
              <a:spcBef>
                <a:spcPts val="0"/>
              </a:spcBef>
              <a:buFont typeface="TheSans for Ista SmLt" panose="020B0604020202020204" pitchFamily="34" charset="0"/>
              <a:buNone/>
              <a:defRPr sz="100" kern="1200">
                <a:solidFill>
                  <a:schemeClr val="tx1">
                    <a:alpha val="0"/>
                  </a:schemeClr>
                </a:solidFill>
                <a:latin typeface="+mn-lt"/>
                <a:ea typeface="+mn-ea"/>
                <a:cs typeface="+mn-cs"/>
              </a:defRPr>
            </a:lvl2pPr>
            <a:lvl3pPr marL="0" indent="0" algn="l" defTabSz="717550" rtl="0" eaLnBrk="1" latinLnBrk="0" hangingPunct="1">
              <a:lnSpc>
                <a:spcPct val="11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3pPr>
            <a:lvl4pPr marL="0" indent="0" algn="l" defTabSz="717550" rtl="0" eaLnBrk="1" latinLnBrk="0" hangingPunct="1">
              <a:lnSpc>
                <a:spcPct val="11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4pPr>
            <a:lvl5pPr marL="0" indent="0" algn="l" defTabSz="717550" rtl="0" eaLnBrk="1" latinLnBrk="0" hangingPunct="1">
              <a:lnSpc>
                <a:spcPct val="11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5pPr>
            <a:lvl6pPr marL="0" indent="0" algn="l" defTabSz="717550" rtl="0" eaLnBrk="1" latinLnBrk="0" hangingPunct="1">
              <a:lnSpc>
                <a:spcPct val="11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6pPr>
            <a:lvl7pPr marL="0" indent="0" algn="l" defTabSz="717550" rtl="0" eaLnBrk="1" latinLnBrk="0" hangingPunct="1">
              <a:lnSpc>
                <a:spcPct val="11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7pPr>
            <a:lvl8pPr marL="0" indent="0" algn="l" defTabSz="717550" rtl="0" eaLnBrk="1" latinLnBrk="0" hangingPunct="1">
              <a:lnSpc>
                <a:spcPct val="11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8pPr>
            <a:lvl9pPr marL="0" indent="0" algn="l" defTabSz="717550" rtl="0" eaLnBrk="1" latinLnBrk="0" hangingPunct="1">
              <a:lnSpc>
                <a:spcPct val="11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9pPr>
          </a:lstStyle>
          <a:p>
            <a:r>
              <a:rPr lang="en-GB"/>
              <a:t> </a:t>
            </a:r>
            <a:endParaRPr lang="en-GB" dirty="0"/>
          </a:p>
        </p:txBody>
      </p:sp>
    </p:spTree>
    <p:extLst>
      <p:ext uri="{BB962C8B-B14F-4D97-AF65-F5344CB8AC3E}">
        <p14:creationId xmlns:p14="http://schemas.microsoft.com/office/powerpoint/2010/main" val="461850090"/>
      </p:ext>
    </p:extLst>
  </p:cSld>
  <p:clrMap bg1="lt1" tx1="dk1" bg2="lt2" tx2="dk2" accent1="accent1" accent2="accent2" accent3="accent3" accent4="accent4" accent5="accent5" accent6="accent6" hlink="hlink" folHlink="folHlink"/>
  <p:hf hdr="0"/>
  <p:notesStyle>
    <a:lvl1pPr marL="0" algn="l" defTabSz="914400" rtl="0" eaLnBrk="1" latinLnBrk="0" hangingPunct="1">
      <a:lnSpc>
        <a:spcPct val="110000"/>
      </a:lnSpc>
      <a:spcBef>
        <a:spcPts val="1400"/>
      </a:spcBef>
      <a:defRPr sz="1200" kern="1200">
        <a:solidFill>
          <a:schemeClr val="tx1"/>
        </a:solidFill>
        <a:latin typeface="+mj-lt"/>
        <a:ea typeface="+mn-ea"/>
        <a:cs typeface="+mn-cs"/>
      </a:defRPr>
    </a:lvl1pPr>
    <a:lvl2pPr marL="0" indent="0" algn="l" defTabSz="914400" rtl="0" eaLnBrk="1" latinLnBrk="0" hangingPunct="1">
      <a:lnSpc>
        <a:spcPct val="110000"/>
      </a:lnSpc>
      <a:spcBef>
        <a:spcPts val="300"/>
      </a:spcBef>
      <a:defRPr sz="1200" kern="1200">
        <a:solidFill>
          <a:schemeClr val="tx1"/>
        </a:solidFill>
        <a:latin typeface="+mn-lt"/>
        <a:ea typeface="+mn-ea"/>
        <a:cs typeface="+mn-cs"/>
      </a:defRPr>
    </a:lvl2pPr>
    <a:lvl3pPr marL="144000" indent="-144000" algn="l" defTabSz="914400" rtl="0" eaLnBrk="1" latinLnBrk="0" hangingPunct="1">
      <a:lnSpc>
        <a:spcPct val="110000"/>
      </a:lnSpc>
      <a:spcBef>
        <a:spcPts val="300"/>
      </a:spcBef>
      <a:buClr>
        <a:schemeClr val="accent2"/>
      </a:buClr>
      <a:buFont typeface="TheSans for Ista SmLt" panose="020B0604020202020204" pitchFamily="34" charset="0"/>
      <a:buChar char="•"/>
      <a:defRPr sz="1200" kern="1200">
        <a:solidFill>
          <a:schemeClr val="tx1"/>
        </a:solidFill>
        <a:latin typeface="+mn-lt"/>
        <a:ea typeface="+mn-ea"/>
        <a:cs typeface="+mn-cs"/>
      </a:defRPr>
    </a:lvl3pPr>
    <a:lvl4pPr marL="288000" indent="-144000" algn="l" defTabSz="914400" rtl="0" eaLnBrk="1" latinLnBrk="0" hangingPunct="1">
      <a:lnSpc>
        <a:spcPct val="110000"/>
      </a:lnSpc>
      <a:spcBef>
        <a:spcPts val="200"/>
      </a:spcBef>
      <a:buClr>
        <a:schemeClr val="accent2"/>
      </a:buClr>
      <a:buFont typeface="TheSans for Ista SmLt" panose="020B0604020202020204" pitchFamily="34" charset="0"/>
      <a:buChar char="•"/>
      <a:defRPr sz="1200" kern="1200">
        <a:solidFill>
          <a:schemeClr val="tx1"/>
        </a:solidFill>
        <a:latin typeface="+mn-lt"/>
        <a:ea typeface="+mn-ea"/>
        <a:cs typeface="+mn-cs"/>
      </a:defRPr>
    </a:lvl4pPr>
    <a:lvl5pPr marL="432000" indent="-144000" algn="l" defTabSz="914400" rtl="0" eaLnBrk="1" latinLnBrk="0" hangingPunct="1">
      <a:lnSpc>
        <a:spcPct val="110000"/>
      </a:lnSpc>
      <a:spcBef>
        <a:spcPts val="200"/>
      </a:spcBef>
      <a:buClr>
        <a:schemeClr val="accent2"/>
      </a:buClr>
      <a:buFont typeface="TheSans for Ista SmLt" panose="020B0604020202020204" pitchFamily="34" charset="0"/>
      <a:buChar char="•"/>
      <a:defRPr sz="1200" kern="1200">
        <a:solidFill>
          <a:schemeClr val="tx1"/>
        </a:solidFill>
        <a:latin typeface="+mn-lt"/>
        <a:ea typeface="+mn-ea"/>
        <a:cs typeface="+mn-cs"/>
      </a:defRPr>
    </a:lvl5pPr>
    <a:lvl6pPr marL="252000" indent="-252000" algn="l" defTabSz="914400" rtl="0" eaLnBrk="1" latinLnBrk="0" hangingPunct="1">
      <a:lnSpc>
        <a:spcPct val="110000"/>
      </a:lnSpc>
      <a:spcBef>
        <a:spcPts val="300"/>
      </a:spcBef>
      <a:buClr>
        <a:schemeClr val="accent2"/>
      </a:buClr>
      <a:buFont typeface="+mj-lt"/>
      <a:buAutoNum type="arabicPeriod"/>
      <a:defRPr sz="1200" kern="1200">
        <a:solidFill>
          <a:schemeClr val="tx1"/>
        </a:solidFill>
        <a:latin typeface="+mn-lt"/>
        <a:ea typeface="+mn-ea"/>
        <a:cs typeface="+mn-cs"/>
      </a:defRPr>
    </a:lvl6pPr>
    <a:lvl7pPr marL="252000" indent="-252000" algn="l" defTabSz="914400" rtl="0" eaLnBrk="1" latinLnBrk="0" hangingPunct="1">
      <a:lnSpc>
        <a:spcPct val="110000"/>
      </a:lnSpc>
      <a:spcBef>
        <a:spcPts val="300"/>
      </a:spcBef>
      <a:buClr>
        <a:schemeClr val="accent2"/>
      </a:buClr>
      <a:buFont typeface="+mj-lt"/>
      <a:buAutoNum type="arabicPeriod"/>
      <a:defRPr sz="1200" kern="1200">
        <a:solidFill>
          <a:schemeClr val="tx1"/>
        </a:solidFill>
        <a:latin typeface="+mn-lt"/>
        <a:ea typeface="+mn-ea"/>
        <a:cs typeface="+mn-cs"/>
      </a:defRPr>
    </a:lvl7pPr>
    <a:lvl8pPr marL="252000" indent="-252000" algn="l" defTabSz="914400" rtl="0" eaLnBrk="1" latinLnBrk="0" hangingPunct="1">
      <a:lnSpc>
        <a:spcPct val="110000"/>
      </a:lnSpc>
      <a:spcBef>
        <a:spcPts val="300"/>
      </a:spcBef>
      <a:buClr>
        <a:schemeClr val="accent2"/>
      </a:buClr>
      <a:buFont typeface="+mj-lt"/>
      <a:buAutoNum type="arabicPeriod"/>
      <a:defRPr sz="1200" kern="1200">
        <a:solidFill>
          <a:schemeClr val="tx1"/>
        </a:solidFill>
        <a:latin typeface="+mn-lt"/>
        <a:ea typeface="+mn-ea"/>
        <a:cs typeface="+mn-cs"/>
      </a:defRPr>
    </a:lvl8pPr>
    <a:lvl9pPr marL="252000" indent="-252000" algn="l" defTabSz="914400" rtl="0" eaLnBrk="1" latinLnBrk="0" hangingPunct="1">
      <a:lnSpc>
        <a:spcPct val="110000"/>
      </a:lnSpc>
      <a:spcBef>
        <a:spcPts val="300"/>
      </a:spcBef>
      <a:buClr>
        <a:schemeClr val="accent2"/>
      </a:buClr>
      <a:buFont typeface="+mj-lt"/>
      <a:buAutoNum type="arabicPeriod"/>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127" userDrawn="1">
          <p15:clr>
            <a:srgbClr val="F26B43"/>
          </p15:clr>
        </p15:guide>
        <p15:guide id="2" pos="2142" userDrawn="1">
          <p15:clr>
            <a:srgbClr val="F26B43"/>
          </p15:clr>
        </p15:guide>
      </p15:sldGuideLst>
    </p:ext>
  </p:extLst>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 Intro/Cover (withou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044D96-7286-4E33-CACC-E10F643D3FF0}"/>
              </a:ext>
            </a:extLst>
          </p:cNvPr>
          <p:cNvSpPr/>
          <p:nvPr userDrawn="1"/>
        </p:nvSpPr>
        <p:spPr bwMode="hidden">
          <a:xfrm>
            <a:off x="0" y="0"/>
            <a:ext cx="121932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1" name="Logo">
            <a:extLst>
              <a:ext uri="{FF2B5EF4-FFF2-40B4-BE49-F238E27FC236}">
                <a16:creationId xmlns:a16="http://schemas.microsoft.com/office/drawing/2014/main" id="{111B41F0-8D48-B817-77AE-E88795B7DA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4908136" y="2566919"/>
            <a:ext cx="2412000" cy="1501494"/>
          </a:xfrm>
          <a:prstGeom prst="rect">
            <a:avLst/>
          </a:prstGeom>
        </p:spPr>
      </p:pic>
    </p:spTree>
    <p:extLst>
      <p:ext uri="{BB962C8B-B14F-4D97-AF65-F5344CB8AC3E}">
        <p14:creationId xmlns:p14="http://schemas.microsoft.com/office/powerpoint/2010/main" val="1963823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 Title and Text (three colum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03DF4CB-BD12-E295-388A-2772174A27CE}"/>
              </a:ext>
            </a:extLst>
          </p:cNvPr>
          <p:cNvSpPr>
            <a:spLocks noGrp="1"/>
          </p:cNvSpPr>
          <p:nvPr>
            <p:ph type="body" sz="quarter" idx="13" hasCustomPrompt="1"/>
          </p:nvPr>
        </p:nvSpPr>
        <p:spPr bwMode="black">
          <a:xfrm>
            <a:off x="407368" y="1952836"/>
            <a:ext cx="3564557" cy="3924000"/>
          </a:xfrm>
        </p:spPr>
        <p:txBody>
          <a:bodyPr/>
          <a:lstStyle/>
          <a:p>
            <a:pPr lvl="0"/>
            <a:r>
              <a:rPr lang="en-GB" noProof="0" dirty="0"/>
              <a:t>Click to edit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p:txBody>
      </p:sp>
      <p:sp>
        <p:nvSpPr>
          <p:cNvPr id="6" name="Text Placeholder 7">
            <a:extLst>
              <a:ext uri="{FF2B5EF4-FFF2-40B4-BE49-F238E27FC236}">
                <a16:creationId xmlns:a16="http://schemas.microsoft.com/office/drawing/2014/main" id="{E556AF58-8BAC-278F-2ED7-D0AED2882765}"/>
              </a:ext>
            </a:extLst>
          </p:cNvPr>
          <p:cNvSpPr>
            <a:spLocks noGrp="1"/>
          </p:cNvSpPr>
          <p:nvPr>
            <p:ph type="body" sz="quarter" idx="14" hasCustomPrompt="1"/>
          </p:nvPr>
        </p:nvSpPr>
        <p:spPr bwMode="black">
          <a:xfrm>
            <a:off x="4331804" y="1952836"/>
            <a:ext cx="3528000" cy="3924000"/>
          </a:xfrm>
        </p:spPr>
        <p:txBody>
          <a:bodyPr/>
          <a:lstStyle/>
          <a:p>
            <a:pPr lvl="0"/>
            <a:r>
              <a:rPr lang="en-GB" noProof="0"/>
              <a:t>Click to edit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9" name="Text Placeholder 7">
            <a:extLst>
              <a:ext uri="{FF2B5EF4-FFF2-40B4-BE49-F238E27FC236}">
                <a16:creationId xmlns:a16="http://schemas.microsoft.com/office/drawing/2014/main" id="{934355CA-DEDB-788D-E277-65FFE83136AF}"/>
              </a:ext>
            </a:extLst>
          </p:cNvPr>
          <p:cNvSpPr>
            <a:spLocks noGrp="1"/>
          </p:cNvSpPr>
          <p:nvPr>
            <p:ph type="body" sz="quarter" idx="15" hasCustomPrompt="1"/>
          </p:nvPr>
        </p:nvSpPr>
        <p:spPr bwMode="black">
          <a:xfrm>
            <a:off x="8220236" y="1952836"/>
            <a:ext cx="3564000" cy="3924000"/>
          </a:xfrm>
        </p:spPr>
        <p:txBody>
          <a:bodyPr/>
          <a:lstStyle/>
          <a:p>
            <a:pPr lvl="0"/>
            <a:r>
              <a:rPr lang="en-GB" noProof="0"/>
              <a:t>Click to edit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2" name="Title 1">
            <a:extLst>
              <a:ext uri="{FF2B5EF4-FFF2-40B4-BE49-F238E27FC236}">
                <a16:creationId xmlns:a16="http://schemas.microsoft.com/office/drawing/2014/main" id="{1901AB19-4A72-AEE8-3D03-56303EAAD161}"/>
              </a:ext>
            </a:extLst>
          </p:cNvPr>
          <p:cNvSpPr>
            <a:spLocks noGrp="1"/>
          </p:cNvSpPr>
          <p:nvPr>
            <p:ph type="title" hasCustomPrompt="1"/>
          </p:nvPr>
        </p:nvSpPr>
        <p:spPr bwMode="black">
          <a:xfrm>
            <a:off x="407368" y="404664"/>
            <a:ext cx="11376000" cy="383567"/>
          </a:xfrm>
        </p:spPr>
        <p:txBody>
          <a:bodyPr vert="horz"/>
          <a:lstStyle/>
          <a:p>
            <a:r>
              <a:rPr lang="en-GB" noProof="0"/>
              <a:t>Click to edit slide title (maximum two lines)</a:t>
            </a:r>
          </a:p>
        </p:txBody>
      </p:sp>
      <p:sp>
        <p:nvSpPr>
          <p:cNvPr id="10" name="Date Placeholder 9">
            <a:extLst>
              <a:ext uri="{FF2B5EF4-FFF2-40B4-BE49-F238E27FC236}">
                <a16:creationId xmlns:a16="http://schemas.microsoft.com/office/drawing/2014/main" id="{24441E21-FF02-F08B-37CF-7B3315ADAAC2}"/>
              </a:ext>
            </a:extLst>
          </p:cNvPr>
          <p:cNvSpPr>
            <a:spLocks noGrp="1"/>
          </p:cNvSpPr>
          <p:nvPr>
            <p:ph type="dt" sz="half" idx="16"/>
          </p:nvPr>
        </p:nvSpPr>
        <p:spPr bwMode="black"/>
        <p:txBody>
          <a:bodyPr/>
          <a:lstStyle/>
          <a:p>
            <a:fld id="{1673BB27-535D-43AF-8DA4-5E5BFD6C540F}" type="datetime1">
              <a:rPr lang="de-DE" noProof="0" smtClean="0"/>
              <a:t>25.10.2024</a:t>
            </a:fld>
            <a:endParaRPr lang="en-GB" noProof="0"/>
          </a:p>
        </p:txBody>
      </p:sp>
      <p:sp>
        <p:nvSpPr>
          <p:cNvPr id="11" name="Footer Placeholder 10">
            <a:extLst>
              <a:ext uri="{FF2B5EF4-FFF2-40B4-BE49-F238E27FC236}">
                <a16:creationId xmlns:a16="http://schemas.microsoft.com/office/drawing/2014/main" id="{99104EB0-2AB3-CDAA-0268-E282CA1F6F29}"/>
              </a:ext>
            </a:extLst>
          </p:cNvPr>
          <p:cNvSpPr>
            <a:spLocks noGrp="1"/>
          </p:cNvSpPr>
          <p:nvPr>
            <p:ph type="ftr" sz="quarter" idx="17"/>
          </p:nvPr>
        </p:nvSpPr>
        <p:spPr bwMode="black"/>
        <p:txBody>
          <a:bodyPr/>
          <a:lstStyle/>
          <a:p>
            <a:r>
              <a:rPr lang="en-GB" noProof="0"/>
              <a:t>Author  |  Position  |  Unit  |  Information Classification (Insert → Header &amp; Footer)</a:t>
            </a:r>
          </a:p>
        </p:txBody>
      </p:sp>
      <p:sp>
        <p:nvSpPr>
          <p:cNvPr id="12" name="Slide Number Placeholder 11">
            <a:extLst>
              <a:ext uri="{FF2B5EF4-FFF2-40B4-BE49-F238E27FC236}">
                <a16:creationId xmlns:a16="http://schemas.microsoft.com/office/drawing/2014/main" id="{8F577B67-0867-630B-A445-AE30ADE83010}"/>
              </a:ext>
            </a:extLst>
          </p:cNvPr>
          <p:cNvSpPr>
            <a:spLocks noGrp="1"/>
          </p:cNvSpPr>
          <p:nvPr>
            <p:ph type="sldNum" sz="quarter" idx="18"/>
          </p:nvPr>
        </p:nvSpPr>
        <p:spPr bwMode="black"/>
        <p:txBody>
          <a:bodyPr/>
          <a:lstStyle/>
          <a:p>
            <a:r>
              <a:rPr lang="en-GB" noProof="0"/>
              <a:t> Page </a:t>
            </a:r>
            <a:fld id="{45BB4E0E-3DFA-4D3F-8B72-892B0D7B2330}" type="slidenum">
              <a:rPr lang="en-GB" noProof="0" smtClean="0"/>
              <a:pPr/>
              <a:t>‹#›</a:t>
            </a:fld>
            <a:endParaRPr lang="en-GB" noProof="0"/>
          </a:p>
        </p:txBody>
      </p:sp>
    </p:spTree>
    <p:extLst>
      <p:ext uri="{BB962C8B-B14F-4D97-AF65-F5344CB8AC3E}">
        <p14:creationId xmlns:p14="http://schemas.microsoft.com/office/powerpoint/2010/main" val="573932513"/>
      </p:ext>
    </p:extLst>
  </p:cSld>
  <p:clrMapOvr>
    <a:masterClrMapping/>
  </p:clrMapOvr>
  <p:extLst>
    <p:ext uri="{DCECCB84-F9BA-43D5-87BE-67443E8EF086}">
      <p15:sldGuideLst xmlns:p15="http://schemas.microsoft.com/office/powerpoint/2012/main">
        <p15:guide id="3" pos="2502" userDrawn="1">
          <p15:clr>
            <a:srgbClr val="FBAE40"/>
          </p15:clr>
        </p15:guide>
        <p15:guide id="4" pos="2729" userDrawn="1">
          <p15:clr>
            <a:srgbClr val="FBAE40"/>
          </p15:clr>
        </p15:guide>
        <p15:guide id="5" pos="4951" userDrawn="1">
          <p15:clr>
            <a:srgbClr val="FBAE40"/>
          </p15:clr>
        </p15:guide>
        <p15:guide id="6" pos="517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 Title and Text (four colum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03DF4CB-BD12-E295-388A-2772174A27CE}"/>
              </a:ext>
            </a:extLst>
          </p:cNvPr>
          <p:cNvSpPr>
            <a:spLocks noGrp="1"/>
          </p:cNvSpPr>
          <p:nvPr>
            <p:ph type="body" sz="quarter" idx="13" hasCustomPrompt="1"/>
          </p:nvPr>
        </p:nvSpPr>
        <p:spPr bwMode="black">
          <a:xfrm>
            <a:off x="407368" y="1952836"/>
            <a:ext cx="2592000" cy="3924000"/>
          </a:xfrm>
        </p:spPr>
        <p:txBody>
          <a:bodyPr/>
          <a:lstStyle/>
          <a:p>
            <a:pPr lvl="0"/>
            <a:r>
              <a:rPr lang="en-GB" noProof="0"/>
              <a:t>Click to edit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6" name="Text Placeholder 7">
            <a:extLst>
              <a:ext uri="{FF2B5EF4-FFF2-40B4-BE49-F238E27FC236}">
                <a16:creationId xmlns:a16="http://schemas.microsoft.com/office/drawing/2014/main" id="{E556AF58-8BAC-278F-2ED7-D0AED2882765}"/>
              </a:ext>
            </a:extLst>
          </p:cNvPr>
          <p:cNvSpPr>
            <a:spLocks noGrp="1"/>
          </p:cNvSpPr>
          <p:nvPr>
            <p:ph type="body" sz="quarter" idx="14" hasCustomPrompt="1"/>
          </p:nvPr>
        </p:nvSpPr>
        <p:spPr bwMode="black">
          <a:xfrm>
            <a:off x="3359696" y="1952836"/>
            <a:ext cx="2556000" cy="3924000"/>
          </a:xfrm>
        </p:spPr>
        <p:txBody>
          <a:bodyPr/>
          <a:lstStyle/>
          <a:p>
            <a:pPr lvl="0"/>
            <a:r>
              <a:rPr lang="en-GB" noProof="0"/>
              <a:t>Click to edit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9" name="Text Placeholder 7">
            <a:extLst>
              <a:ext uri="{FF2B5EF4-FFF2-40B4-BE49-F238E27FC236}">
                <a16:creationId xmlns:a16="http://schemas.microsoft.com/office/drawing/2014/main" id="{934355CA-DEDB-788D-E277-65FFE83136AF}"/>
              </a:ext>
            </a:extLst>
          </p:cNvPr>
          <p:cNvSpPr>
            <a:spLocks noGrp="1"/>
          </p:cNvSpPr>
          <p:nvPr>
            <p:ph type="body" sz="quarter" idx="15" hasCustomPrompt="1"/>
          </p:nvPr>
        </p:nvSpPr>
        <p:spPr bwMode="black">
          <a:xfrm>
            <a:off x="6276020" y="1952836"/>
            <a:ext cx="2556000" cy="3924000"/>
          </a:xfrm>
        </p:spPr>
        <p:txBody>
          <a:bodyPr/>
          <a:lstStyle/>
          <a:p>
            <a:pPr lvl="0"/>
            <a:r>
              <a:rPr lang="en-GB" noProof="0"/>
              <a:t>Click to edit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16" name="Text Placeholder 7">
            <a:extLst>
              <a:ext uri="{FF2B5EF4-FFF2-40B4-BE49-F238E27FC236}">
                <a16:creationId xmlns:a16="http://schemas.microsoft.com/office/drawing/2014/main" id="{286D947D-CFB9-0F7D-6012-00B8272FA775}"/>
              </a:ext>
            </a:extLst>
          </p:cNvPr>
          <p:cNvSpPr>
            <a:spLocks noGrp="1"/>
          </p:cNvSpPr>
          <p:nvPr>
            <p:ph type="body" sz="quarter" idx="19" hasCustomPrompt="1"/>
          </p:nvPr>
        </p:nvSpPr>
        <p:spPr bwMode="black">
          <a:xfrm>
            <a:off x="9192344" y="1952836"/>
            <a:ext cx="2592000" cy="3924000"/>
          </a:xfrm>
        </p:spPr>
        <p:txBody>
          <a:bodyPr/>
          <a:lstStyle/>
          <a:p>
            <a:pPr lvl="0"/>
            <a:r>
              <a:rPr lang="en-GB" noProof="0"/>
              <a:t>Click to edit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2" name="Title 1">
            <a:extLst>
              <a:ext uri="{FF2B5EF4-FFF2-40B4-BE49-F238E27FC236}">
                <a16:creationId xmlns:a16="http://schemas.microsoft.com/office/drawing/2014/main" id="{1901AB19-4A72-AEE8-3D03-56303EAAD161}"/>
              </a:ext>
            </a:extLst>
          </p:cNvPr>
          <p:cNvSpPr>
            <a:spLocks noGrp="1"/>
          </p:cNvSpPr>
          <p:nvPr>
            <p:ph type="title" hasCustomPrompt="1"/>
          </p:nvPr>
        </p:nvSpPr>
        <p:spPr bwMode="black">
          <a:xfrm>
            <a:off x="407368" y="404664"/>
            <a:ext cx="11376000" cy="383567"/>
          </a:xfrm>
        </p:spPr>
        <p:txBody>
          <a:bodyPr vert="horz"/>
          <a:lstStyle/>
          <a:p>
            <a:r>
              <a:rPr lang="en-GB" noProof="0"/>
              <a:t>Click to edit slide title (maximum two lines)</a:t>
            </a:r>
          </a:p>
        </p:txBody>
      </p:sp>
      <p:sp>
        <p:nvSpPr>
          <p:cNvPr id="10" name="Date Placeholder 9">
            <a:extLst>
              <a:ext uri="{FF2B5EF4-FFF2-40B4-BE49-F238E27FC236}">
                <a16:creationId xmlns:a16="http://schemas.microsoft.com/office/drawing/2014/main" id="{24441E21-FF02-F08B-37CF-7B3315ADAAC2}"/>
              </a:ext>
            </a:extLst>
          </p:cNvPr>
          <p:cNvSpPr>
            <a:spLocks noGrp="1"/>
          </p:cNvSpPr>
          <p:nvPr>
            <p:ph type="dt" sz="half" idx="16"/>
          </p:nvPr>
        </p:nvSpPr>
        <p:spPr bwMode="black"/>
        <p:txBody>
          <a:bodyPr/>
          <a:lstStyle/>
          <a:p>
            <a:fld id="{CBFBC5E7-59B4-4F5A-9B6F-7408F5F790EE}" type="datetime1">
              <a:rPr lang="de-DE" noProof="0" smtClean="0"/>
              <a:t>25.10.2024</a:t>
            </a:fld>
            <a:endParaRPr lang="en-GB" noProof="0"/>
          </a:p>
        </p:txBody>
      </p:sp>
      <p:sp>
        <p:nvSpPr>
          <p:cNvPr id="11" name="Footer Placeholder 10">
            <a:extLst>
              <a:ext uri="{FF2B5EF4-FFF2-40B4-BE49-F238E27FC236}">
                <a16:creationId xmlns:a16="http://schemas.microsoft.com/office/drawing/2014/main" id="{99104EB0-2AB3-CDAA-0268-E282CA1F6F29}"/>
              </a:ext>
            </a:extLst>
          </p:cNvPr>
          <p:cNvSpPr>
            <a:spLocks noGrp="1"/>
          </p:cNvSpPr>
          <p:nvPr>
            <p:ph type="ftr" sz="quarter" idx="17"/>
          </p:nvPr>
        </p:nvSpPr>
        <p:spPr bwMode="black"/>
        <p:txBody>
          <a:bodyPr/>
          <a:lstStyle/>
          <a:p>
            <a:r>
              <a:rPr lang="en-GB" noProof="0"/>
              <a:t>Author  |  Position  |  Unit  |  Information Classification (Insert → Header &amp; Footer)</a:t>
            </a:r>
          </a:p>
        </p:txBody>
      </p:sp>
      <p:sp>
        <p:nvSpPr>
          <p:cNvPr id="12" name="Slide Number Placeholder 11">
            <a:extLst>
              <a:ext uri="{FF2B5EF4-FFF2-40B4-BE49-F238E27FC236}">
                <a16:creationId xmlns:a16="http://schemas.microsoft.com/office/drawing/2014/main" id="{8F577B67-0867-630B-A445-AE30ADE83010}"/>
              </a:ext>
            </a:extLst>
          </p:cNvPr>
          <p:cNvSpPr>
            <a:spLocks noGrp="1"/>
          </p:cNvSpPr>
          <p:nvPr>
            <p:ph type="sldNum" sz="quarter" idx="18"/>
          </p:nvPr>
        </p:nvSpPr>
        <p:spPr bwMode="black"/>
        <p:txBody>
          <a:bodyPr/>
          <a:lstStyle/>
          <a:p>
            <a:r>
              <a:rPr lang="en-GB" noProof="0"/>
              <a:t> Page </a:t>
            </a:r>
            <a:fld id="{45BB4E0E-3DFA-4D3F-8B72-892B0D7B2330}" type="slidenum">
              <a:rPr lang="en-GB" noProof="0" smtClean="0"/>
              <a:pPr/>
              <a:t>‹#›</a:t>
            </a:fld>
            <a:endParaRPr lang="en-GB" noProof="0"/>
          </a:p>
        </p:txBody>
      </p:sp>
    </p:spTree>
    <p:extLst>
      <p:ext uri="{BB962C8B-B14F-4D97-AF65-F5344CB8AC3E}">
        <p14:creationId xmlns:p14="http://schemas.microsoft.com/office/powerpoint/2010/main" val="3507318467"/>
      </p:ext>
    </p:extLst>
  </p:cSld>
  <p:clrMapOvr>
    <a:masterClrMapping/>
  </p:clrMapOvr>
  <p:extLst>
    <p:ext uri="{DCECCB84-F9BA-43D5-87BE-67443E8EF086}">
      <p15:sldGuideLst xmlns:p15="http://schemas.microsoft.com/office/powerpoint/2012/main">
        <p15:guide id="3" pos="1890" userDrawn="1">
          <p15:clr>
            <a:srgbClr val="FBAE40"/>
          </p15:clr>
        </p15:guide>
        <p15:guide id="4" pos="2116" userDrawn="1">
          <p15:clr>
            <a:srgbClr val="FBAE40"/>
          </p15:clr>
        </p15:guide>
        <p15:guide id="5" pos="3727" userDrawn="1">
          <p15:clr>
            <a:srgbClr val="FBAE40"/>
          </p15:clr>
        </p15:guide>
        <p15:guide id="6" pos="3953" userDrawn="1">
          <p15:clr>
            <a:srgbClr val="FBAE40"/>
          </p15:clr>
        </p15:guide>
        <p15:guide id="7" pos="5564" userDrawn="1">
          <p15:clr>
            <a:srgbClr val="FBAE40"/>
          </p15:clr>
        </p15:guide>
        <p15:guide id="8" pos="579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 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1AB19-4A72-AEE8-3D03-56303EAAD161}"/>
              </a:ext>
            </a:extLst>
          </p:cNvPr>
          <p:cNvSpPr>
            <a:spLocks noGrp="1"/>
          </p:cNvSpPr>
          <p:nvPr>
            <p:ph type="title" hasCustomPrompt="1"/>
          </p:nvPr>
        </p:nvSpPr>
        <p:spPr bwMode="black">
          <a:xfrm>
            <a:off x="407368" y="404664"/>
            <a:ext cx="11376000" cy="383567"/>
          </a:xfrm>
        </p:spPr>
        <p:txBody>
          <a:bodyPr vert="horz"/>
          <a:lstStyle/>
          <a:p>
            <a:r>
              <a:rPr lang="en-GB" noProof="0"/>
              <a:t>Click to edit slide title (maximum two lines)</a:t>
            </a:r>
          </a:p>
        </p:txBody>
      </p:sp>
      <p:sp>
        <p:nvSpPr>
          <p:cNvPr id="6" name="Text Placeholder 7">
            <a:extLst>
              <a:ext uri="{FF2B5EF4-FFF2-40B4-BE49-F238E27FC236}">
                <a16:creationId xmlns:a16="http://schemas.microsoft.com/office/drawing/2014/main" id="{711512B4-45B2-0C14-F8F1-18386CF4269A}"/>
              </a:ext>
            </a:extLst>
          </p:cNvPr>
          <p:cNvSpPr>
            <a:spLocks noGrp="1"/>
          </p:cNvSpPr>
          <p:nvPr>
            <p:ph type="body" sz="quarter" idx="13" hasCustomPrompt="1"/>
          </p:nvPr>
        </p:nvSpPr>
        <p:spPr bwMode="black">
          <a:xfrm>
            <a:off x="407368" y="1952836"/>
            <a:ext cx="11376000" cy="263727"/>
          </a:xfrm>
        </p:spPr>
        <p:txBody>
          <a:bodyPr wrap="square">
            <a:spAutoFit/>
          </a:bodyPr>
          <a:lstStyle>
            <a:lvl1pPr marL="0" indent="0">
              <a:spcBef>
                <a:spcPts val="0"/>
              </a:spcBef>
              <a:buFont typeface="TheSans for Ista SmLt" panose="020B0604020202020204" pitchFamily="34" charset="0"/>
              <a:buNone/>
              <a:defRPr sz="1600">
                <a:solidFill>
                  <a:schemeClr val="tx1"/>
                </a:solidFill>
                <a:latin typeface="+mj-lt"/>
              </a:defRPr>
            </a:lvl1pPr>
            <a:lvl2pPr marL="0" indent="0">
              <a:spcBef>
                <a:spcPts val="0"/>
              </a:spcBef>
              <a:buFont typeface="TheSans for Ista SmLt" panose="020B0604020202020204" pitchFamily="34" charset="0"/>
              <a:buNone/>
              <a:defRPr sz="1600">
                <a:solidFill>
                  <a:schemeClr val="tx1"/>
                </a:solidFill>
                <a:latin typeface="+mj-lt"/>
              </a:defRPr>
            </a:lvl2pPr>
            <a:lvl3pPr marL="0" indent="0">
              <a:spcBef>
                <a:spcPts val="0"/>
              </a:spcBef>
              <a:buNone/>
              <a:defRPr sz="1600">
                <a:solidFill>
                  <a:schemeClr val="tx1"/>
                </a:solidFill>
                <a:latin typeface="+mj-lt"/>
              </a:defRPr>
            </a:lvl3pPr>
            <a:lvl4pPr marL="0" indent="0">
              <a:spcBef>
                <a:spcPts val="0"/>
              </a:spcBef>
              <a:buNone/>
              <a:defRPr sz="1600">
                <a:solidFill>
                  <a:schemeClr val="tx1"/>
                </a:solidFill>
                <a:latin typeface="+mj-lt"/>
              </a:defRPr>
            </a:lvl4pPr>
            <a:lvl5pPr marL="0" indent="0">
              <a:spcBef>
                <a:spcPts val="0"/>
              </a:spcBef>
              <a:buNone/>
              <a:defRPr sz="1600">
                <a:solidFill>
                  <a:schemeClr val="tx1"/>
                </a:solidFill>
                <a:latin typeface="+mj-lt"/>
              </a:defRPr>
            </a:lvl5pPr>
            <a:lvl6pPr marL="0" indent="0">
              <a:spcBef>
                <a:spcPts val="0"/>
              </a:spcBef>
              <a:buFont typeface="TheSans for Ista SmLt" panose="020B0604020202020204" pitchFamily="34" charset="0"/>
              <a:buNone/>
              <a:defRPr sz="1600">
                <a:solidFill>
                  <a:schemeClr val="tx1"/>
                </a:solidFill>
                <a:latin typeface="+mj-lt"/>
              </a:defRPr>
            </a:lvl6pPr>
            <a:lvl7pPr marL="0" indent="0">
              <a:spcBef>
                <a:spcPts val="0"/>
              </a:spcBef>
              <a:buFont typeface="TheSans for Ista SmLt" panose="020B0604020202020204" pitchFamily="34" charset="0"/>
              <a:buNone/>
              <a:defRPr sz="1600">
                <a:solidFill>
                  <a:schemeClr val="tx1"/>
                </a:solidFill>
                <a:latin typeface="+mj-lt"/>
              </a:defRPr>
            </a:lvl7pPr>
            <a:lvl8pPr marL="0" indent="0">
              <a:spcBef>
                <a:spcPts val="0"/>
              </a:spcBef>
              <a:buFont typeface="TheSans for Ista SmLt" panose="020B0604020202020204" pitchFamily="34" charset="0"/>
              <a:buNone/>
              <a:defRPr sz="1600">
                <a:solidFill>
                  <a:schemeClr val="tx1"/>
                </a:solidFill>
                <a:latin typeface="+mj-lt"/>
              </a:defRPr>
            </a:lvl8pPr>
            <a:lvl9pPr marL="0" indent="0">
              <a:spcBef>
                <a:spcPts val="0"/>
              </a:spcBef>
              <a:buFont typeface="TheSans for Ista SmLt" panose="020B0604020202020204" pitchFamily="34" charset="0"/>
              <a:buNone/>
              <a:defRPr sz="1600">
                <a:solidFill>
                  <a:schemeClr val="tx1"/>
                </a:solidFill>
                <a:latin typeface="+mj-lt"/>
              </a:defRPr>
            </a:lvl9pPr>
          </a:lstStyle>
          <a:p>
            <a:pPr lvl="0"/>
            <a:r>
              <a:rPr lang="en-GB" noProof="0"/>
              <a:t>Click to edit chart title</a:t>
            </a:r>
          </a:p>
        </p:txBody>
      </p:sp>
      <p:sp>
        <p:nvSpPr>
          <p:cNvPr id="8" name="Text Placeholder 7">
            <a:extLst>
              <a:ext uri="{FF2B5EF4-FFF2-40B4-BE49-F238E27FC236}">
                <a16:creationId xmlns:a16="http://schemas.microsoft.com/office/drawing/2014/main" id="{2BE6CC82-9B8C-A98B-0FF0-805B3C3CCB10}"/>
              </a:ext>
            </a:extLst>
          </p:cNvPr>
          <p:cNvSpPr>
            <a:spLocks noGrp="1"/>
          </p:cNvSpPr>
          <p:nvPr>
            <p:ph type="body" sz="quarter" idx="14" hasCustomPrompt="1"/>
          </p:nvPr>
        </p:nvSpPr>
        <p:spPr bwMode="black">
          <a:xfrm>
            <a:off x="407368" y="2240868"/>
            <a:ext cx="11376000" cy="197811"/>
          </a:xfrm>
        </p:spPr>
        <p:txBody>
          <a:bodyPr wrap="square">
            <a:spAutoFit/>
          </a:bodyPr>
          <a:lstStyle>
            <a:lvl1pPr marL="0" indent="0">
              <a:spcBef>
                <a:spcPts val="0"/>
              </a:spcBef>
              <a:buFont typeface="TheSans for Ista SmLt" panose="020B0604020202020204" pitchFamily="34" charset="0"/>
              <a:buNone/>
              <a:defRPr sz="1200">
                <a:solidFill>
                  <a:schemeClr val="tx1"/>
                </a:solidFill>
                <a:latin typeface="+mn-lt"/>
              </a:defRPr>
            </a:lvl1pPr>
            <a:lvl2pPr marL="0" indent="0">
              <a:spcBef>
                <a:spcPts val="0"/>
              </a:spcBef>
              <a:buFont typeface="TheSans for Ista SmLt" panose="020B0604020202020204" pitchFamily="34" charset="0"/>
              <a:buNone/>
              <a:defRPr sz="1200">
                <a:solidFill>
                  <a:schemeClr val="tx1"/>
                </a:solidFill>
                <a:latin typeface="+mn-lt"/>
              </a:defRPr>
            </a:lvl2pPr>
            <a:lvl3pPr marL="0" indent="0">
              <a:spcBef>
                <a:spcPts val="0"/>
              </a:spcBef>
              <a:buNone/>
              <a:defRPr sz="1200">
                <a:solidFill>
                  <a:schemeClr val="tx1"/>
                </a:solidFill>
                <a:latin typeface="+mn-lt"/>
              </a:defRPr>
            </a:lvl3pPr>
            <a:lvl4pPr marL="0" indent="0">
              <a:spcBef>
                <a:spcPts val="0"/>
              </a:spcBef>
              <a:buNone/>
              <a:defRPr sz="1200">
                <a:solidFill>
                  <a:schemeClr val="tx1"/>
                </a:solidFill>
                <a:latin typeface="+mn-lt"/>
              </a:defRPr>
            </a:lvl4pPr>
            <a:lvl5pPr marL="0" indent="0">
              <a:spcBef>
                <a:spcPts val="0"/>
              </a:spcBef>
              <a:buNone/>
              <a:defRPr sz="1200">
                <a:solidFill>
                  <a:schemeClr val="tx1"/>
                </a:solidFill>
                <a:latin typeface="+mn-lt"/>
              </a:defRPr>
            </a:lvl5pPr>
            <a:lvl6pPr marL="0" indent="0">
              <a:spcBef>
                <a:spcPts val="0"/>
              </a:spcBef>
              <a:buFont typeface="TheSans for Ista SmLt" panose="020B0604020202020204" pitchFamily="34" charset="0"/>
              <a:buNone/>
              <a:defRPr sz="1200">
                <a:solidFill>
                  <a:schemeClr val="tx1"/>
                </a:solidFill>
                <a:latin typeface="+mn-lt"/>
              </a:defRPr>
            </a:lvl6pPr>
            <a:lvl7pPr marL="0" indent="0">
              <a:spcBef>
                <a:spcPts val="0"/>
              </a:spcBef>
              <a:buFont typeface="TheSans for Ista SmLt" panose="020B0604020202020204" pitchFamily="34" charset="0"/>
              <a:buNone/>
              <a:defRPr sz="1200">
                <a:solidFill>
                  <a:schemeClr val="tx1"/>
                </a:solidFill>
                <a:latin typeface="+mn-lt"/>
              </a:defRPr>
            </a:lvl7pPr>
            <a:lvl8pPr marL="0" indent="0">
              <a:spcBef>
                <a:spcPts val="0"/>
              </a:spcBef>
              <a:buFont typeface="TheSans for Ista SmLt" panose="020B0604020202020204" pitchFamily="34" charset="0"/>
              <a:buNone/>
              <a:defRPr sz="1200">
                <a:solidFill>
                  <a:schemeClr val="tx1"/>
                </a:solidFill>
                <a:latin typeface="+mn-lt"/>
              </a:defRPr>
            </a:lvl8pPr>
            <a:lvl9pPr marL="0" indent="0">
              <a:spcBef>
                <a:spcPts val="0"/>
              </a:spcBef>
              <a:buFont typeface="TheSans for Ista SmLt" panose="020B0604020202020204" pitchFamily="34" charset="0"/>
              <a:buNone/>
              <a:defRPr sz="1200">
                <a:solidFill>
                  <a:schemeClr val="tx1"/>
                </a:solidFill>
                <a:latin typeface="+mn-lt"/>
              </a:defRPr>
            </a:lvl9pPr>
          </a:lstStyle>
          <a:p>
            <a:pPr lvl="0"/>
            <a:r>
              <a:rPr lang="en-GB" noProof="0"/>
              <a:t>Click to edit unit measure</a:t>
            </a:r>
          </a:p>
        </p:txBody>
      </p:sp>
      <p:sp>
        <p:nvSpPr>
          <p:cNvPr id="9" name="Text Placeholder 7">
            <a:extLst>
              <a:ext uri="{FF2B5EF4-FFF2-40B4-BE49-F238E27FC236}">
                <a16:creationId xmlns:a16="http://schemas.microsoft.com/office/drawing/2014/main" id="{13FC6B52-70D1-F8BB-CEDA-4627FEFF50A1}"/>
              </a:ext>
            </a:extLst>
          </p:cNvPr>
          <p:cNvSpPr>
            <a:spLocks noGrp="1"/>
          </p:cNvSpPr>
          <p:nvPr>
            <p:ph type="body" sz="quarter" idx="15" hasCustomPrompt="1"/>
          </p:nvPr>
        </p:nvSpPr>
        <p:spPr bwMode="black">
          <a:xfrm>
            <a:off x="407368" y="5722948"/>
            <a:ext cx="11376000" cy="153888"/>
          </a:xfrm>
        </p:spPr>
        <p:txBody>
          <a:bodyPr wrap="square" anchor="b">
            <a:spAutoFit/>
          </a:bodyPr>
          <a:lstStyle>
            <a:lvl1pPr marL="0" indent="0">
              <a:lnSpc>
                <a:spcPct val="100000"/>
              </a:lnSpc>
              <a:spcBef>
                <a:spcPts val="0"/>
              </a:spcBef>
              <a:buFont typeface="TheSans for Ista SmLt" panose="020B0604020202020204" pitchFamily="34" charset="0"/>
              <a:buNone/>
              <a:defRPr sz="1000">
                <a:solidFill>
                  <a:schemeClr val="tx1"/>
                </a:solidFill>
                <a:latin typeface="+mn-lt"/>
              </a:defRPr>
            </a:lvl1pPr>
            <a:lvl2pPr marL="0" indent="0">
              <a:lnSpc>
                <a:spcPct val="100000"/>
              </a:lnSpc>
              <a:spcBef>
                <a:spcPts val="0"/>
              </a:spcBef>
              <a:buFont typeface="TheSans for Ista SmLt" panose="020B0604020202020204" pitchFamily="34" charset="0"/>
              <a:buNone/>
              <a:defRPr sz="1000">
                <a:solidFill>
                  <a:schemeClr val="tx1"/>
                </a:solidFill>
                <a:latin typeface="+mn-lt"/>
              </a:defRPr>
            </a:lvl2pPr>
            <a:lvl3pPr marL="0" indent="0">
              <a:lnSpc>
                <a:spcPct val="100000"/>
              </a:lnSpc>
              <a:spcBef>
                <a:spcPts val="0"/>
              </a:spcBef>
              <a:buNone/>
              <a:defRPr sz="1000">
                <a:solidFill>
                  <a:schemeClr val="tx1"/>
                </a:solidFill>
                <a:latin typeface="+mn-lt"/>
              </a:defRPr>
            </a:lvl3pPr>
            <a:lvl4pPr marL="0" indent="0">
              <a:lnSpc>
                <a:spcPct val="100000"/>
              </a:lnSpc>
              <a:spcBef>
                <a:spcPts val="0"/>
              </a:spcBef>
              <a:buNone/>
              <a:defRPr sz="1000">
                <a:solidFill>
                  <a:schemeClr val="tx1"/>
                </a:solidFill>
                <a:latin typeface="+mn-lt"/>
              </a:defRPr>
            </a:lvl4pPr>
            <a:lvl5pPr marL="0" indent="0">
              <a:lnSpc>
                <a:spcPct val="100000"/>
              </a:lnSpc>
              <a:spcBef>
                <a:spcPts val="0"/>
              </a:spcBef>
              <a:buNone/>
              <a:defRPr sz="1000">
                <a:solidFill>
                  <a:schemeClr val="tx1"/>
                </a:solidFill>
                <a:latin typeface="+mn-lt"/>
              </a:defRPr>
            </a:lvl5pPr>
            <a:lvl6pPr marL="0" indent="0">
              <a:lnSpc>
                <a:spcPct val="100000"/>
              </a:lnSpc>
              <a:spcBef>
                <a:spcPts val="0"/>
              </a:spcBef>
              <a:buFont typeface="TheSans for Ista SmLt" panose="020B0604020202020204" pitchFamily="34" charset="0"/>
              <a:buNone/>
              <a:defRPr sz="1000">
                <a:solidFill>
                  <a:schemeClr val="tx1"/>
                </a:solidFill>
                <a:latin typeface="+mn-lt"/>
              </a:defRPr>
            </a:lvl6pPr>
            <a:lvl7pPr marL="0" indent="0">
              <a:lnSpc>
                <a:spcPct val="100000"/>
              </a:lnSpc>
              <a:spcBef>
                <a:spcPts val="0"/>
              </a:spcBef>
              <a:buFont typeface="TheSans for Ista SmLt" panose="020B0604020202020204" pitchFamily="34" charset="0"/>
              <a:buNone/>
              <a:defRPr sz="1000">
                <a:solidFill>
                  <a:schemeClr val="tx1"/>
                </a:solidFill>
                <a:latin typeface="+mn-lt"/>
              </a:defRPr>
            </a:lvl7pPr>
            <a:lvl8pPr marL="0" indent="0">
              <a:lnSpc>
                <a:spcPct val="100000"/>
              </a:lnSpc>
              <a:spcBef>
                <a:spcPts val="0"/>
              </a:spcBef>
              <a:buFont typeface="TheSans for Ista SmLt" panose="020B0604020202020204" pitchFamily="34" charset="0"/>
              <a:buNone/>
              <a:defRPr sz="1000">
                <a:solidFill>
                  <a:schemeClr val="tx1"/>
                </a:solidFill>
                <a:latin typeface="+mn-lt"/>
              </a:defRPr>
            </a:lvl8pPr>
            <a:lvl9pPr marL="0" indent="0">
              <a:lnSpc>
                <a:spcPct val="100000"/>
              </a:lnSpc>
              <a:spcBef>
                <a:spcPts val="0"/>
              </a:spcBef>
              <a:buFont typeface="TheSans for Ista SmLt" panose="020B0604020202020204" pitchFamily="34" charset="0"/>
              <a:buNone/>
              <a:defRPr sz="1000">
                <a:solidFill>
                  <a:schemeClr val="tx1"/>
                </a:solidFill>
                <a:latin typeface="+mn-lt"/>
              </a:defRPr>
            </a:lvl9pPr>
          </a:lstStyle>
          <a:p>
            <a:pPr lvl="0"/>
            <a:r>
              <a:rPr lang="en-GB" noProof="0"/>
              <a:t>Click to edit footnote/source</a:t>
            </a:r>
          </a:p>
        </p:txBody>
      </p:sp>
      <p:sp>
        <p:nvSpPr>
          <p:cNvPr id="15" name="Chart Placeholder 14">
            <a:extLst>
              <a:ext uri="{FF2B5EF4-FFF2-40B4-BE49-F238E27FC236}">
                <a16:creationId xmlns:a16="http://schemas.microsoft.com/office/drawing/2014/main" id="{623CB459-CE78-C8F2-D23F-30AAF22EF58A}"/>
              </a:ext>
            </a:extLst>
          </p:cNvPr>
          <p:cNvSpPr>
            <a:spLocks noGrp="1"/>
          </p:cNvSpPr>
          <p:nvPr>
            <p:ph type="chart" sz="quarter" idx="16" hasCustomPrompt="1"/>
          </p:nvPr>
        </p:nvSpPr>
        <p:spPr bwMode="black">
          <a:xfrm>
            <a:off x="407368" y="2528900"/>
            <a:ext cx="11376000" cy="3096000"/>
          </a:xfrm>
        </p:spPr>
        <p:txBody>
          <a:bodyPr bIns="720000" anchor="ctr"/>
          <a:lstStyle>
            <a:lvl1pPr algn="ctr">
              <a:lnSpc>
                <a:spcPct val="100000"/>
              </a:lnSpc>
              <a:spcBef>
                <a:spcPts val="0"/>
              </a:spcBef>
              <a:defRPr sz="1200" baseline="0">
                <a:solidFill>
                  <a:schemeClr val="tx1"/>
                </a:solidFill>
                <a:latin typeface="+mn-lt"/>
              </a:defRPr>
            </a:lvl1pPr>
          </a:lstStyle>
          <a:p>
            <a:r>
              <a:rPr lang="en-GB" noProof="0"/>
              <a:t>Add a chart by clicking on the icon</a:t>
            </a:r>
          </a:p>
        </p:txBody>
      </p:sp>
      <p:sp>
        <p:nvSpPr>
          <p:cNvPr id="10" name="Date Placeholder 9">
            <a:extLst>
              <a:ext uri="{FF2B5EF4-FFF2-40B4-BE49-F238E27FC236}">
                <a16:creationId xmlns:a16="http://schemas.microsoft.com/office/drawing/2014/main" id="{CC2E7DDB-711D-DB27-21C6-B0590101A83F}"/>
              </a:ext>
            </a:extLst>
          </p:cNvPr>
          <p:cNvSpPr>
            <a:spLocks noGrp="1"/>
          </p:cNvSpPr>
          <p:nvPr>
            <p:ph type="dt" sz="half" idx="17"/>
          </p:nvPr>
        </p:nvSpPr>
        <p:spPr bwMode="black"/>
        <p:txBody>
          <a:bodyPr/>
          <a:lstStyle/>
          <a:p>
            <a:fld id="{DFBA69CA-FD36-4513-A32F-5790E11E34AD}" type="datetime1">
              <a:rPr lang="de-DE" noProof="0" smtClean="0"/>
              <a:t>25.10.2024</a:t>
            </a:fld>
            <a:endParaRPr lang="en-GB" noProof="0"/>
          </a:p>
        </p:txBody>
      </p:sp>
      <p:sp>
        <p:nvSpPr>
          <p:cNvPr id="11" name="Footer Placeholder 10">
            <a:extLst>
              <a:ext uri="{FF2B5EF4-FFF2-40B4-BE49-F238E27FC236}">
                <a16:creationId xmlns:a16="http://schemas.microsoft.com/office/drawing/2014/main" id="{31ACB2AD-206A-744C-306B-F0A7C2697EF2}"/>
              </a:ext>
            </a:extLst>
          </p:cNvPr>
          <p:cNvSpPr>
            <a:spLocks noGrp="1"/>
          </p:cNvSpPr>
          <p:nvPr>
            <p:ph type="ftr" sz="quarter" idx="18"/>
          </p:nvPr>
        </p:nvSpPr>
        <p:spPr bwMode="black"/>
        <p:txBody>
          <a:bodyPr/>
          <a:lstStyle/>
          <a:p>
            <a:r>
              <a:rPr lang="en-GB" noProof="0"/>
              <a:t>Author  |  Position  |  Unit  |  Information Classification (Insert → Header &amp; Footer)</a:t>
            </a:r>
          </a:p>
        </p:txBody>
      </p:sp>
      <p:sp>
        <p:nvSpPr>
          <p:cNvPr id="12" name="Slide Number Placeholder 11">
            <a:extLst>
              <a:ext uri="{FF2B5EF4-FFF2-40B4-BE49-F238E27FC236}">
                <a16:creationId xmlns:a16="http://schemas.microsoft.com/office/drawing/2014/main" id="{637196FA-C2C1-E5EC-12A9-CB4AA90CE178}"/>
              </a:ext>
            </a:extLst>
          </p:cNvPr>
          <p:cNvSpPr>
            <a:spLocks noGrp="1"/>
          </p:cNvSpPr>
          <p:nvPr>
            <p:ph type="sldNum" sz="quarter" idx="19"/>
          </p:nvPr>
        </p:nvSpPr>
        <p:spPr bwMode="black"/>
        <p:txBody>
          <a:bodyPr/>
          <a:lstStyle/>
          <a:p>
            <a:r>
              <a:rPr lang="en-GB" noProof="0"/>
              <a:t> Page </a:t>
            </a:r>
            <a:fld id="{45BB4E0E-3DFA-4D3F-8B72-892B0D7B2330}" type="slidenum">
              <a:rPr lang="en-GB" noProof="0" smtClean="0"/>
              <a:pPr/>
              <a:t>‹#›</a:t>
            </a:fld>
            <a:endParaRPr lang="en-GB" noProof="0"/>
          </a:p>
        </p:txBody>
      </p:sp>
    </p:spTree>
    <p:extLst>
      <p:ext uri="{BB962C8B-B14F-4D97-AF65-F5344CB8AC3E}">
        <p14:creationId xmlns:p14="http://schemas.microsoft.com/office/powerpoint/2010/main" val="1167365612"/>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 Title and two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1AB19-4A72-AEE8-3D03-56303EAAD161}"/>
              </a:ext>
            </a:extLst>
          </p:cNvPr>
          <p:cNvSpPr>
            <a:spLocks noGrp="1"/>
          </p:cNvSpPr>
          <p:nvPr>
            <p:ph type="title" hasCustomPrompt="1"/>
          </p:nvPr>
        </p:nvSpPr>
        <p:spPr bwMode="black">
          <a:xfrm>
            <a:off x="407368" y="404664"/>
            <a:ext cx="11376000" cy="383567"/>
          </a:xfrm>
        </p:spPr>
        <p:txBody>
          <a:bodyPr vert="horz"/>
          <a:lstStyle/>
          <a:p>
            <a:r>
              <a:rPr lang="en-GB" noProof="0"/>
              <a:t>Click to edit slide title (maximum two lines)</a:t>
            </a:r>
          </a:p>
        </p:txBody>
      </p:sp>
      <p:sp>
        <p:nvSpPr>
          <p:cNvPr id="6" name="Text Placeholder 7">
            <a:extLst>
              <a:ext uri="{FF2B5EF4-FFF2-40B4-BE49-F238E27FC236}">
                <a16:creationId xmlns:a16="http://schemas.microsoft.com/office/drawing/2014/main" id="{711512B4-45B2-0C14-F8F1-18386CF4269A}"/>
              </a:ext>
            </a:extLst>
          </p:cNvPr>
          <p:cNvSpPr>
            <a:spLocks noGrp="1"/>
          </p:cNvSpPr>
          <p:nvPr>
            <p:ph type="body" sz="quarter" idx="13" hasCustomPrompt="1"/>
          </p:nvPr>
        </p:nvSpPr>
        <p:spPr bwMode="black">
          <a:xfrm>
            <a:off x="407368" y="1952836"/>
            <a:ext cx="5508000" cy="263727"/>
          </a:xfrm>
        </p:spPr>
        <p:txBody>
          <a:bodyPr wrap="square">
            <a:spAutoFit/>
          </a:bodyPr>
          <a:lstStyle>
            <a:lvl1pPr marL="0" indent="0">
              <a:spcBef>
                <a:spcPts val="0"/>
              </a:spcBef>
              <a:buFont typeface="TheSans for Ista SmLt" panose="020B0604020202020204" pitchFamily="34" charset="0"/>
              <a:buNone/>
              <a:defRPr sz="1600">
                <a:solidFill>
                  <a:schemeClr val="tx1"/>
                </a:solidFill>
                <a:latin typeface="+mj-lt"/>
              </a:defRPr>
            </a:lvl1pPr>
            <a:lvl2pPr marL="0" indent="0">
              <a:spcBef>
                <a:spcPts val="0"/>
              </a:spcBef>
              <a:buFont typeface="TheSans for Ista SmLt" panose="020B0604020202020204" pitchFamily="34" charset="0"/>
              <a:buNone/>
              <a:defRPr sz="1600">
                <a:solidFill>
                  <a:schemeClr val="tx1"/>
                </a:solidFill>
                <a:latin typeface="+mj-lt"/>
              </a:defRPr>
            </a:lvl2pPr>
            <a:lvl3pPr marL="0" indent="0">
              <a:spcBef>
                <a:spcPts val="0"/>
              </a:spcBef>
              <a:buNone/>
              <a:defRPr sz="1600">
                <a:solidFill>
                  <a:schemeClr val="tx1"/>
                </a:solidFill>
                <a:latin typeface="+mj-lt"/>
              </a:defRPr>
            </a:lvl3pPr>
            <a:lvl4pPr marL="0" indent="0">
              <a:spcBef>
                <a:spcPts val="0"/>
              </a:spcBef>
              <a:buNone/>
              <a:defRPr sz="1600">
                <a:solidFill>
                  <a:schemeClr val="tx1"/>
                </a:solidFill>
                <a:latin typeface="+mj-lt"/>
              </a:defRPr>
            </a:lvl4pPr>
            <a:lvl5pPr marL="0" indent="0">
              <a:spcBef>
                <a:spcPts val="0"/>
              </a:spcBef>
              <a:buNone/>
              <a:defRPr sz="1600">
                <a:solidFill>
                  <a:schemeClr val="tx1"/>
                </a:solidFill>
                <a:latin typeface="+mj-lt"/>
              </a:defRPr>
            </a:lvl5pPr>
            <a:lvl6pPr marL="0" indent="0">
              <a:spcBef>
                <a:spcPts val="0"/>
              </a:spcBef>
              <a:buFont typeface="TheSans for Ista SmLt" panose="020B0604020202020204" pitchFamily="34" charset="0"/>
              <a:buNone/>
              <a:defRPr sz="1600">
                <a:solidFill>
                  <a:schemeClr val="tx1"/>
                </a:solidFill>
                <a:latin typeface="+mj-lt"/>
              </a:defRPr>
            </a:lvl6pPr>
            <a:lvl7pPr marL="0" indent="0">
              <a:spcBef>
                <a:spcPts val="0"/>
              </a:spcBef>
              <a:buFont typeface="TheSans for Ista SmLt" panose="020B0604020202020204" pitchFamily="34" charset="0"/>
              <a:buNone/>
              <a:defRPr sz="1600">
                <a:solidFill>
                  <a:schemeClr val="tx1"/>
                </a:solidFill>
                <a:latin typeface="+mj-lt"/>
              </a:defRPr>
            </a:lvl7pPr>
            <a:lvl8pPr marL="0" indent="0">
              <a:spcBef>
                <a:spcPts val="0"/>
              </a:spcBef>
              <a:buFont typeface="TheSans for Ista SmLt" panose="020B0604020202020204" pitchFamily="34" charset="0"/>
              <a:buNone/>
              <a:defRPr sz="1600">
                <a:solidFill>
                  <a:schemeClr val="tx1"/>
                </a:solidFill>
                <a:latin typeface="+mj-lt"/>
              </a:defRPr>
            </a:lvl8pPr>
            <a:lvl9pPr marL="0" indent="0">
              <a:spcBef>
                <a:spcPts val="0"/>
              </a:spcBef>
              <a:buFont typeface="TheSans for Ista SmLt" panose="020B0604020202020204" pitchFamily="34" charset="0"/>
              <a:buNone/>
              <a:defRPr sz="1600">
                <a:solidFill>
                  <a:schemeClr val="tx1"/>
                </a:solidFill>
                <a:latin typeface="+mj-lt"/>
              </a:defRPr>
            </a:lvl9pPr>
          </a:lstStyle>
          <a:p>
            <a:pPr lvl="0"/>
            <a:r>
              <a:rPr lang="en-GB" noProof="0"/>
              <a:t>Click to edit chart title</a:t>
            </a:r>
          </a:p>
        </p:txBody>
      </p:sp>
      <p:sp>
        <p:nvSpPr>
          <p:cNvPr id="8" name="Text Placeholder 7">
            <a:extLst>
              <a:ext uri="{FF2B5EF4-FFF2-40B4-BE49-F238E27FC236}">
                <a16:creationId xmlns:a16="http://schemas.microsoft.com/office/drawing/2014/main" id="{2BE6CC82-9B8C-A98B-0FF0-805B3C3CCB10}"/>
              </a:ext>
            </a:extLst>
          </p:cNvPr>
          <p:cNvSpPr>
            <a:spLocks noGrp="1"/>
          </p:cNvSpPr>
          <p:nvPr>
            <p:ph type="body" sz="quarter" idx="14" hasCustomPrompt="1"/>
          </p:nvPr>
        </p:nvSpPr>
        <p:spPr bwMode="black">
          <a:xfrm>
            <a:off x="407368" y="2240868"/>
            <a:ext cx="5508000" cy="197811"/>
          </a:xfrm>
        </p:spPr>
        <p:txBody>
          <a:bodyPr wrap="square">
            <a:spAutoFit/>
          </a:bodyPr>
          <a:lstStyle>
            <a:lvl1pPr marL="0" indent="0">
              <a:spcBef>
                <a:spcPts val="0"/>
              </a:spcBef>
              <a:buFont typeface="TheSans for Ista SmLt" panose="020B0604020202020204" pitchFamily="34" charset="0"/>
              <a:buNone/>
              <a:defRPr sz="1200">
                <a:solidFill>
                  <a:schemeClr val="tx1"/>
                </a:solidFill>
                <a:latin typeface="+mn-lt"/>
              </a:defRPr>
            </a:lvl1pPr>
            <a:lvl2pPr marL="0" indent="0">
              <a:spcBef>
                <a:spcPts val="0"/>
              </a:spcBef>
              <a:buFont typeface="TheSans for Ista SmLt" panose="020B0604020202020204" pitchFamily="34" charset="0"/>
              <a:buNone/>
              <a:defRPr sz="1200">
                <a:solidFill>
                  <a:schemeClr val="tx1"/>
                </a:solidFill>
                <a:latin typeface="+mn-lt"/>
              </a:defRPr>
            </a:lvl2pPr>
            <a:lvl3pPr marL="0" indent="0">
              <a:spcBef>
                <a:spcPts val="0"/>
              </a:spcBef>
              <a:buNone/>
              <a:defRPr sz="1200">
                <a:solidFill>
                  <a:schemeClr val="tx1"/>
                </a:solidFill>
                <a:latin typeface="+mn-lt"/>
              </a:defRPr>
            </a:lvl3pPr>
            <a:lvl4pPr marL="0" indent="0">
              <a:spcBef>
                <a:spcPts val="0"/>
              </a:spcBef>
              <a:buNone/>
              <a:defRPr sz="1200">
                <a:solidFill>
                  <a:schemeClr val="tx1"/>
                </a:solidFill>
                <a:latin typeface="+mn-lt"/>
              </a:defRPr>
            </a:lvl4pPr>
            <a:lvl5pPr marL="0" indent="0">
              <a:spcBef>
                <a:spcPts val="0"/>
              </a:spcBef>
              <a:buNone/>
              <a:defRPr sz="1200">
                <a:solidFill>
                  <a:schemeClr val="tx1"/>
                </a:solidFill>
                <a:latin typeface="+mn-lt"/>
              </a:defRPr>
            </a:lvl5pPr>
            <a:lvl6pPr marL="0" indent="0">
              <a:spcBef>
                <a:spcPts val="0"/>
              </a:spcBef>
              <a:buFont typeface="TheSans for Ista SmLt" panose="020B0604020202020204" pitchFamily="34" charset="0"/>
              <a:buNone/>
              <a:defRPr sz="1200">
                <a:solidFill>
                  <a:schemeClr val="tx1"/>
                </a:solidFill>
                <a:latin typeface="+mn-lt"/>
              </a:defRPr>
            </a:lvl6pPr>
            <a:lvl7pPr marL="0" indent="0">
              <a:spcBef>
                <a:spcPts val="0"/>
              </a:spcBef>
              <a:buFont typeface="TheSans for Ista SmLt" panose="020B0604020202020204" pitchFamily="34" charset="0"/>
              <a:buNone/>
              <a:defRPr sz="1200">
                <a:solidFill>
                  <a:schemeClr val="tx1"/>
                </a:solidFill>
                <a:latin typeface="+mn-lt"/>
              </a:defRPr>
            </a:lvl7pPr>
            <a:lvl8pPr marL="0" indent="0">
              <a:spcBef>
                <a:spcPts val="0"/>
              </a:spcBef>
              <a:buFont typeface="TheSans for Ista SmLt" panose="020B0604020202020204" pitchFamily="34" charset="0"/>
              <a:buNone/>
              <a:defRPr sz="1200">
                <a:solidFill>
                  <a:schemeClr val="tx1"/>
                </a:solidFill>
                <a:latin typeface="+mn-lt"/>
              </a:defRPr>
            </a:lvl8pPr>
            <a:lvl9pPr marL="0" indent="0">
              <a:spcBef>
                <a:spcPts val="0"/>
              </a:spcBef>
              <a:buFont typeface="TheSans for Ista SmLt" panose="020B0604020202020204" pitchFamily="34" charset="0"/>
              <a:buNone/>
              <a:defRPr sz="1200">
                <a:solidFill>
                  <a:schemeClr val="tx1"/>
                </a:solidFill>
                <a:latin typeface="+mn-lt"/>
              </a:defRPr>
            </a:lvl9pPr>
          </a:lstStyle>
          <a:p>
            <a:pPr lvl="0"/>
            <a:r>
              <a:rPr lang="en-GB" noProof="0"/>
              <a:t>Click to edit unit measure</a:t>
            </a:r>
          </a:p>
        </p:txBody>
      </p:sp>
      <p:sp>
        <p:nvSpPr>
          <p:cNvPr id="9" name="Text Placeholder 7">
            <a:extLst>
              <a:ext uri="{FF2B5EF4-FFF2-40B4-BE49-F238E27FC236}">
                <a16:creationId xmlns:a16="http://schemas.microsoft.com/office/drawing/2014/main" id="{13FC6B52-70D1-F8BB-CEDA-4627FEFF50A1}"/>
              </a:ext>
            </a:extLst>
          </p:cNvPr>
          <p:cNvSpPr>
            <a:spLocks noGrp="1"/>
          </p:cNvSpPr>
          <p:nvPr>
            <p:ph type="body" sz="quarter" idx="15" hasCustomPrompt="1"/>
          </p:nvPr>
        </p:nvSpPr>
        <p:spPr bwMode="black">
          <a:xfrm>
            <a:off x="407368" y="5722948"/>
            <a:ext cx="5508000" cy="153888"/>
          </a:xfrm>
        </p:spPr>
        <p:txBody>
          <a:bodyPr wrap="square" anchor="b">
            <a:spAutoFit/>
          </a:bodyPr>
          <a:lstStyle>
            <a:lvl1pPr marL="0" indent="0">
              <a:lnSpc>
                <a:spcPct val="100000"/>
              </a:lnSpc>
              <a:spcBef>
                <a:spcPts val="0"/>
              </a:spcBef>
              <a:buFont typeface="TheSans for Ista SmLt" panose="020B0604020202020204" pitchFamily="34" charset="0"/>
              <a:buNone/>
              <a:defRPr sz="1000">
                <a:solidFill>
                  <a:schemeClr val="tx1"/>
                </a:solidFill>
                <a:latin typeface="+mn-lt"/>
              </a:defRPr>
            </a:lvl1pPr>
            <a:lvl2pPr marL="0" indent="0">
              <a:lnSpc>
                <a:spcPct val="100000"/>
              </a:lnSpc>
              <a:spcBef>
                <a:spcPts val="0"/>
              </a:spcBef>
              <a:buFont typeface="TheSans for Ista SmLt" panose="020B0604020202020204" pitchFamily="34" charset="0"/>
              <a:buNone/>
              <a:defRPr sz="1000">
                <a:solidFill>
                  <a:schemeClr val="tx1"/>
                </a:solidFill>
                <a:latin typeface="+mn-lt"/>
              </a:defRPr>
            </a:lvl2pPr>
            <a:lvl3pPr marL="0" indent="0">
              <a:lnSpc>
                <a:spcPct val="100000"/>
              </a:lnSpc>
              <a:spcBef>
                <a:spcPts val="0"/>
              </a:spcBef>
              <a:buNone/>
              <a:defRPr sz="1000">
                <a:solidFill>
                  <a:schemeClr val="tx1"/>
                </a:solidFill>
                <a:latin typeface="+mn-lt"/>
              </a:defRPr>
            </a:lvl3pPr>
            <a:lvl4pPr marL="0" indent="0">
              <a:lnSpc>
                <a:spcPct val="100000"/>
              </a:lnSpc>
              <a:spcBef>
                <a:spcPts val="0"/>
              </a:spcBef>
              <a:buNone/>
              <a:defRPr sz="1000">
                <a:solidFill>
                  <a:schemeClr val="tx1"/>
                </a:solidFill>
                <a:latin typeface="+mn-lt"/>
              </a:defRPr>
            </a:lvl4pPr>
            <a:lvl5pPr marL="0" indent="0">
              <a:lnSpc>
                <a:spcPct val="100000"/>
              </a:lnSpc>
              <a:spcBef>
                <a:spcPts val="0"/>
              </a:spcBef>
              <a:buNone/>
              <a:defRPr sz="1000">
                <a:solidFill>
                  <a:schemeClr val="tx1"/>
                </a:solidFill>
                <a:latin typeface="+mn-lt"/>
              </a:defRPr>
            </a:lvl5pPr>
            <a:lvl6pPr marL="0" indent="0">
              <a:lnSpc>
                <a:spcPct val="100000"/>
              </a:lnSpc>
              <a:spcBef>
                <a:spcPts val="0"/>
              </a:spcBef>
              <a:buFont typeface="TheSans for Ista SmLt" panose="020B0604020202020204" pitchFamily="34" charset="0"/>
              <a:buNone/>
              <a:defRPr sz="1000">
                <a:solidFill>
                  <a:schemeClr val="tx1"/>
                </a:solidFill>
                <a:latin typeface="+mn-lt"/>
              </a:defRPr>
            </a:lvl6pPr>
            <a:lvl7pPr marL="0" indent="0">
              <a:lnSpc>
                <a:spcPct val="100000"/>
              </a:lnSpc>
              <a:spcBef>
                <a:spcPts val="0"/>
              </a:spcBef>
              <a:buFont typeface="TheSans for Ista SmLt" panose="020B0604020202020204" pitchFamily="34" charset="0"/>
              <a:buNone/>
              <a:defRPr sz="1000">
                <a:solidFill>
                  <a:schemeClr val="tx1"/>
                </a:solidFill>
                <a:latin typeface="+mn-lt"/>
              </a:defRPr>
            </a:lvl7pPr>
            <a:lvl8pPr marL="0" indent="0">
              <a:lnSpc>
                <a:spcPct val="100000"/>
              </a:lnSpc>
              <a:spcBef>
                <a:spcPts val="0"/>
              </a:spcBef>
              <a:buFont typeface="TheSans for Ista SmLt" panose="020B0604020202020204" pitchFamily="34" charset="0"/>
              <a:buNone/>
              <a:defRPr sz="1000">
                <a:solidFill>
                  <a:schemeClr val="tx1"/>
                </a:solidFill>
                <a:latin typeface="+mn-lt"/>
              </a:defRPr>
            </a:lvl8pPr>
            <a:lvl9pPr marL="0" indent="0">
              <a:lnSpc>
                <a:spcPct val="100000"/>
              </a:lnSpc>
              <a:spcBef>
                <a:spcPts val="0"/>
              </a:spcBef>
              <a:buFont typeface="TheSans for Ista SmLt" panose="020B0604020202020204" pitchFamily="34" charset="0"/>
              <a:buNone/>
              <a:defRPr sz="1000">
                <a:solidFill>
                  <a:schemeClr val="tx1"/>
                </a:solidFill>
                <a:latin typeface="+mn-lt"/>
              </a:defRPr>
            </a:lvl9pPr>
          </a:lstStyle>
          <a:p>
            <a:pPr lvl="0"/>
            <a:r>
              <a:rPr lang="en-GB" noProof="0"/>
              <a:t>Click to edit footnote/source</a:t>
            </a:r>
          </a:p>
        </p:txBody>
      </p:sp>
      <p:sp>
        <p:nvSpPr>
          <p:cNvPr id="15" name="Chart Placeholder 14">
            <a:extLst>
              <a:ext uri="{FF2B5EF4-FFF2-40B4-BE49-F238E27FC236}">
                <a16:creationId xmlns:a16="http://schemas.microsoft.com/office/drawing/2014/main" id="{623CB459-CE78-C8F2-D23F-30AAF22EF58A}"/>
              </a:ext>
            </a:extLst>
          </p:cNvPr>
          <p:cNvSpPr>
            <a:spLocks noGrp="1"/>
          </p:cNvSpPr>
          <p:nvPr>
            <p:ph type="chart" sz="quarter" idx="16" hasCustomPrompt="1"/>
          </p:nvPr>
        </p:nvSpPr>
        <p:spPr bwMode="black">
          <a:xfrm>
            <a:off x="407368" y="2528900"/>
            <a:ext cx="5508000" cy="3096000"/>
          </a:xfrm>
        </p:spPr>
        <p:txBody>
          <a:bodyPr bIns="720000" anchor="ctr"/>
          <a:lstStyle>
            <a:lvl1pPr algn="ctr">
              <a:lnSpc>
                <a:spcPct val="100000"/>
              </a:lnSpc>
              <a:spcBef>
                <a:spcPts val="0"/>
              </a:spcBef>
              <a:defRPr sz="1200">
                <a:solidFill>
                  <a:schemeClr val="tx1"/>
                </a:solidFill>
                <a:latin typeface="+mn-lt"/>
              </a:defRPr>
            </a:lvl1pPr>
          </a:lstStyle>
          <a:p>
            <a:r>
              <a:rPr lang="en-GB" noProof="0"/>
              <a:t>Add a chart by clicking on the icon</a:t>
            </a:r>
          </a:p>
        </p:txBody>
      </p:sp>
      <p:sp>
        <p:nvSpPr>
          <p:cNvPr id="10" name="Text Placeholder 7">
            <a:extLst>
              <a:ext uri="{FF2B5EF4-FFF2-40B4-BE49-F238E27FC236}">
                <a16:creationId xmlns:a16="http://schemas.microsoft.com/office/drawing/2014/main" id="{5201B050-6BC1-BA8E-230B-3B95D0CA2576}"/>
              </a:ext>
            </a:extLst>
          </p:cNvPr>
          <p:cNvSpPr>
            <a:spLocks noGrp="1"/>
          </p:cNvSpPr>
          <p:nvPr>
            <p:ph type="body" sz="quarter" idx="17" hasCustomPrompt="1"/>
          </p:nvPr>
        </p:nvSpPr>
        <p:spPr bwMode="black">
          <a:xfrm>
            <a:off x="6276020" y="1952836"/>
            <a:ext cx="5508000" cy="263727"/>
          </a:xfrm>
        </p:spPr>
        <p:txBody>
          <a:bodyPr wrap="square">
            <a:spAutoFit/>
          </a:bodyPr>
          <a:lstStyle>
            <a:lvl1pPr marL="0" indent="0">
              <a:spcBef>
                <a:spcPts val="0"/>
              </a:spcBef>
              <a:buFont typeface="TheSans for Ista SmLt" panose="020B0604020202020204" pitchFamily="34" charset="0"/>
              <a:buNone/>
              <a:defRPr sz="1600">
                <a:solidFill>
                  <a:schemeClr val="tx1"/>
                </a:solidFill>
                <a:latin typeface="+mj-lt"/>
              </a:defRPr>
            </a:lvl1pPr>
            <a:lvl2pPr marL="0" indent="0">
              <a:spcBef>
                <a:spcPts val="0"/>
              </a:spcBef>
              <a:buFont typeface="TheSans for Ista SmLt" panose="020B0604020202020204" pitchFamily="34" charset="0"/>
              <a:buNone/>
              <a:defRPr sz="1600">
                <a:solidFill>
                  <a:schemeClr val="tx1"/>
                </a:solidFill>
                <a:latin typeface="+mj-lt"/>
              </a:defRPr>
            </a:lvl2pPr>
            <a:lvl3pPr marL="0" indent="0">
              <a:spcBef>
                <a:spcPts val="0"/>
              </a:spcBef>
              <a:buNone/>
              <a:defRPr sz="1600">
                <a:solidFill>
                  <a:schemeClr val="tx1"/>
                </a:solidFill>
                <a:latin typeface="+mj-lt"/>
              </a:defRPr>
            </a:lvl3pPr>
            <a:lvl4pPr marL="0" indent="0">
              <a:spcBef>
                <a:spcPts val="0"/>
              </a:spcBef>
              <a:buNone/>
              <a:defRPr sz="1600">
                <a:solidFill>
                  <a:schemeClr val="tx1"/>
                </a:solidFill>
                <a:latin typeface="+mj-lt"/>
              </a:defRPr>
            </a:lvl4pPr>
            <a:lvl5pPr marL="0" indent="0">
              <a:spcBef>
                <a:spcPts val="0"/>
              </a:spcBef>
              <a:buNone/>
              <a:defRPr sz="1600">
                <a:solidFill>
                  <a:schemeClr val="tx1"/>
                </a:solidFill>
                <a:latin typeface="+mj-lt"/>
              </a:defRPr>
            </a:lvl5pPr>
            <a:lvl6pPr marL="0" indent="0">
              <a:spcBef>
                <a:spcPts val="0"/>
              </a:spcBef>
              <a:buFont typeface="TheSans for Ista SmLt" panose="020B0604020202020204" pitchFamily="34" charset="0"/>
              <a:buNone/>
              <a:defRPr sz="1600">
                <a:solidFill>
                  <a:schemeClr val="tx1"/>
                </a:solidFill>
                <a:latin typeface="+mj-lt"/>
              </a:defRPr>
            </a:lvl6pPr>
            <a:lvl7pPr marL="0" indent="0">
              <a:spcBef>
                <a:spcPts val="0"/>
              </a:spcBef>
              <a:buFont typeface="TheSans for Ista SmLt" panose="020B0604020202020204" pitchFamily="34" charset="0"/>
              <a:buNone/>
              <a:defRPr sz="1600">
                <a:solidFill>
                  <a:schemeClr val="tx1"/>
                </a:solidFill>
                <a:latin typeface="+mj-lt"/>
              </a:defRPr>
            </a:lvl7pPr>
            <a:lvl8pPr marL="0" indent="0">
              <a:spcBef>
                <a:spcPts val="0"/>
              </a:spcBef>
              <a:buFont typeface="TheSans for Ista SmLt" panose="020B0604020202020204" pitchFamily="34" charset="0"/>
              <a:buNone/>
              <a:defRPr sz="1600">
                <a:solidFill>
                  <a:schemeClr val="tx1"/>
                </a:solidFill>
                <a:latin typeface="+mj-lt"/>
              </a:defRPr>
            </a:lvl8pPr>
            <a:lvl9pPr marL="0" indent="0">
              <a:spcBef>
                <a:spcPts val="0"/>
              </a:spcBef>
              <a:buFont typeface="TheSans for Ista SmLt" panose="020B0604020202020204" pitchFamily="34" charset="0"/>
              <a:buNone/>
              <a:defRPr sz="1600">
                <a:solidFill>
                  <a:schemeClr val="tx1"/>
                </a:solidFill>
                <a:latin typeface="+mj-lt"/>
              </a:defRPr>
            </a:lvl9pPr>
          </a:lstStyle>
          <a:p>
            <a:pPr lvl="0"/>
            <a:r>
              <a:rPr lang="en-GB" noProof="0"/>
              <a:t>Click to edit chart title</a:t>
            </a:r>
          </a:p>
        </p:txBody>
      </p:sp>
      <p:sp>
        <p:nvSpPr>
          <p:cNvPr id="11" name="Text Placeholder 7">
            <a:extLst>
              <a:ext uri="{FF2B5EF4-FFF2-40B4-BE49-F238E27FC236}">
                <a16:creationId xmlns:a16="http://schemas.microsoft.com/office/drawing/2014/main" id="{FAA663BF-4159-E101-9BA5-D8488E41A3B4}"/>
              </a:ext>
            </a:extLst>
          </p:cNvPr>
          <p:cNvSpPr>
            <a:spLocks noGrp="1"/>
          </p:cNvSpPr>
          <p:nvPr>
            <p:ph type="body" sz="quarter" idx="18" hasCustomPrompt="1"/>
          </p:nvPr>
        </p:nvSpPr>
        <p:spPr bwMode="black">
          <a:xfrm>
            <a:off x="6276020" y="2240868"/>
            <a:ext cx="5508000" cy="197811"/>
          </a:xfrm>
        </p:spPr>
        <p:txBody>
          <a:bodyPr wrap="square">
            <a:spAutoFit/>
          </a:bodyPr>
          <a:lstStyle>
            <a:lvl1pPr marL="0" indent="0">
              <a:spcBef>
                <a:spcPts val="0"/>
              </a:spcBef>
              <a:buFont typeface="TheSans for Ista SmLt" panose="020B0604020202020204" pitchFamily="34" charset="0"/>
              <a:buNone/>
              <a:defRPr sz="1200">
                <a:solidFill>
                  <a:schemeClr val="tx1"/>
                </a:solidFill>
                <a:latin typeface="+mn-lt"/>
              </a:defRPr>
            </a:lvl1pPr>
            <a:lvl2pPr marL="0" indent="0">
              <a:spcBef>
                <a:spcPts val="0"/>
              </a:spcBef>
              <a:buFont typeface="TheSans for Ista SmLt" panose="020B0604020202020204" pitchFamily="34" charset="0"/>
              <a:buNone/>
              <a:defRPr sz="1200">
                <a:solidFill>
                  <a:schemeClr val="tx1"/>
                </a:solidFill>
                <a:latin typeface="+mn-lt"/>
              </a:defRPr>
            </a:lvl2pPr>
            <a:lvl3pPr marL="0" indent="0">
              <a:spcBef>
                <a:spcPts val="0"/>
              </a:spcBef>
              <a:buNone/>
              <a:defRPr sz="1200">
                <a:solidFill>
                  <a:schemeClr val="tx1"/>
                </a:solidFill>
                <a:latin typeface="+mn-lt"/>
              </a:defRPr>
            </a:lvl3pPr>
            <a:lvl4pPr marL="0" indent="0">
              <a:spcBef>
                <a:spcPts val="0"/>
              </a:spcBef>
              <a:buNone/>
              <a:defRPr sz="1200">
                <a:solidFill>
                  <a:schemeClr val="tx1"/>
                </a:solidFill>
                <a:latin typeface="+mn-lt"/>
              </a:defRPr>
            </a:lvl4pPr>
            <a:lvl5pPr marL="0" indent="0">
              <a:spcBef>
                <a:spcPts val="0"/>
              </a:spcBef>
              <a:buNone/>
              <a:defRPr sz="1200">
                <a:solidFill>
                  <a:schemeClr val="tx1"/>
                </a:solidFill>
                <a:latin typeface="+mn-lt"/>
              </a:defRPr>
            </a:lvl5pPr>
            <a:lvl6pPr marL="0" indent="0">
              <a:spcBef>
                <a:spcPts val="0"/>
              </a:spcBef>
              <a:buFont typeface="TheSans for Ista SmLt" panose="020B0604020202020204" pitchFamily="34" charset="0"/>
              <a:buNone/>
              <a:defRPr sz="1200">
                <a:solidFill>
                  <a:schemeClr val="tx1"/>
                </a:solidFill>
                <a:latin typeface="+mn-lt"/>
              </a:defRPr>
            </a:lvl6pPr>
            <a:lvl7pPr marL="0" indent="0">
              <a:spcBef>
                <a:spcPts val="0"/>
              </a:spcBef>
              <a:buFont typeface="TheSans for Ista SmLt" panose="020B0604020202020204" pitchFamily="34" charset="0"/>
              <a:buNone/>
              <a:defRPr sz="1200">
                <a:solidFill>
                  <a:schemeClr val="tx1"/>
                </a:solidFill>
                <a:latin typeface="+mn-lt"/>
              </a:defRPr>
            </a:lvl7pPr>
            <a:lvl8pPr marL="0" indent="0">
              <a:spcBef>
                <a:spcPts val="0"/>
              </a:spcBef>
              <a:buFont typeface="TheSans for Ista SmLt" panose="020B0604020202020204" pitchFamily="34" charset="0"/>
              <a:buNone/>
              <a:defRPr sz="1200">
                <a:solidFill>
                  <a:schemeClr val="tx1"/>
                </a:solidFill>
                <a:latin typeface="+mn-lt"/>
              </a:defRPr>
            </a:lvl8pPr>
            <a:lvl9pPr marL="0" indent="0">
              <a:spcBef>
                <a:spcPts val="0"/>
              </a:spcBef>
              <a:buFont typeface="TheSans for Ista SmLt" panose="020B0604020202020204" pitchFamily="34" charset="0"/>
              <a:buNone/>
              <a:defRPr sz="1200">
                <a:solidFill>
                  <a:schemeClr val="tx1"/>
                </a:solidFill>
                <a:latin typeface="+mn-lt"/>
              </a:defRPr>
            </a:lvl9pPr>
          </a:lstStyle>
          <a:p>
            <a:pPr lvl="0"/>
            <a:r>
              <a:rPr lang="en-GB" noProof="0"/>
              <a:t>Click to edit unit measure</a:t>
            </a:r>
          </a:p>
        </p:txBody>
      </p:sp>
      <p:sp>
        <p:nvSpPr>
          <p:cNvPr id="12" name="Text Placeholder 7">
            <a:extLst>
              <a:ext uri="{FF2B5EF4-FFF2-40B4-BE49-F238E27FC236}">
                <a16:creationId xmlns:a16="http://schemas.microsoft.com/office/drawing/2014/main" id="{DAC85633-9746-6163-23E2-DC184B39C527}"/>
              </a:ext>
            </a:extLst>
          </p:cNvPr>
          <p:cNvSpPr>
            <a:spLocks noGrp="1"/>
          </p:cNvSpPr>
          <p:nvPr>
            <p:ph type="body" sz="quarter" idx="19" hasCustomPrompt="1"/>
          </p:nvPr>
        </p:nvSpPr>
        <p:spPr bwMode="black">
          <a:xfrm>
            <a:off x="6276020" y="5722948"/>
            <a:ext cx="5508000" cy="153888"/>
          </a:xfrm>
        </p:spPr>
        <p:txBody>
          <a:bodyPr wrap="square" anchor="b">
            <a:spAutoFit/>
          </a:bodyPr>
          <a:lstStyle>
            <a:lvl1pPr marL="0" indent="0">
              <a:lnSpc>
                <a:spcPct val="100000"/>
              </a:lnSpc>
              <a:spcBef>
                <a:spcPts val="0"/>
              </a:spcBef>
              <a:buFont typeface="TheSans for Ista SmLt" panose="020B0604020202020204" pitchFamily="34" charset="0"/>
              <a:buNone/>
              <a:defRPr sz="1000">
                <a:solidFill>
                  <a:schemeClr val="tx1"/>
                </a:solidFill>
                <a:latin typeface="+mn-lt"/>
              </a:defRPr>
            </a:lvl1pPr>
            <a:lvl2pPr marL="0" indent="0">
              <a:lnSpc>
                <a:spcPct val="100000"/>
              </a:lnSpc>
              <a:spcBef>
                <a:spcPts val="0"/>
              </a:spcBef>
              <a:buFont typeface="TheSans for Ista SmLt" panose="020B0604020202020204" pitchFamily="34" charset="0"/>
              <a:buNone/>
              <a:defRPr sz="1000">
                <a:solidFill>
                  <a:schemeClr val="tx1"/>
                </a:solidFill>
                <a:latin typeface="+mn-lt"/>
              </a:defRPr>
            </a:lvl2pPr>
            <a:lvl3pPr marL="0" indent="0">
              <a:lnSpc>
                <a:spcPct val="100000"/>
              </a:lnSpc>
              <a:spcBef>
                <a:spcPts val="0"/>
              </a:spcBef>
              <a:buNone/>
              <a:defRPr sz="1000">
                <a:solidFill>
                  <a:schemeClr val="tx1"/>
                </a:solidFill>
                <a:latin typeface="+mn-lt"/>
              </a:defRPr>
            </a:lvl3pPr>
            <a:lvl4pPr marL="0" indent="0">
              <a:lnSpc>
                <a:spcPct val="100000"/>
              </a:lnSpc>
              <a:spcBef>
                <a:spcPts val="0"/>
              </a:spcBef>
              <a:buNone/>
              <a:defRPr sz="1000">
                <a:solidFill>
                  <a:schemeClr val="tx1"/>
                </a:solidFill>
                <a:latin typeface="+mn-lt"/>
              </a:defRPr>
            </a:lvl4pPr>
            <a:lvl5pPr marL="0" indent="0">
              <a:lnSpc>
                <a:spcPct val="100000"/>
              </a:lnSpc>
              <a:spcBef>
                <a:spcPts val="0"/>
              </a:spcBef>
              <a:buNone/>
              <a:defRPr sz="1000">
                <a:solidFill>
                  <a:schemeClr val="tx1"/>
                </a:solidFill>
                <a:latin typeface="+mn-lt"/>
              </a:defRPr>
            </a:lvl5pPr>
            <a:lvl6pPr marL="0" indent="0">
              <a:lnSpc>
                <a:spcPct val="100000"/>
              </a:lnSpc>
              <a:spcBef>
                <a:spcPts val="0"/>
              </a:spcBef>
              <a:buFont typeface="TheSans for Ista SmLt" panose="020B0604020202020204" pitchFamily="34" charset="0"/>
              <a:buNone/>
              <a:defRPr sz="1000">
                <a:solidFill>
                  <a:schemeClr val="tx1"/>
                </a:solidFill>
                <a:latin typeface="+mn-lt"/>
              </a:defRPr>
            </a:lvl6pPr>
            <a:lvl7pPr marL="0" indent="0">
              <a:lnSpc>
                <a:spcPct val="100000"/>
              </a:lnSpc>
              <a:spcBef>
                <a:spcPts val="0"/>
              </a:spcBef>
              <a:buFont typeface="TheSans for Ista SmLt" panose="020B0604020202020204" pitchFamily="34" charset="0"/>
              <a:buNone/>
              <a:defRPr sz="1000">
                <a:solidFill>
                  <a:schemeClr val="tx1"/>
                </a:solidFill>
                <a:latin typeface="+mn-lt"/>
              </a:defRPr>
            </a:lvl7pPr>
            <a:lvl8pPr marL="0" indent="0">
              <a:lnSpc>
                <a:spcPct val="100000"/>
              </a:lnSpc>
              <a:spcBef>
                <a:spcPts val="0"/>
              </a:spcBef>
              <a:buFont typeface="TheSans for Ista SmLt" panose="020B0604020202020204" pitchFamily="34" charset="0"/>
              <a:buNone/>
              <a:defRPr sz="1000">
                <a:solidFill>
                  <a:schemeClr val="tx1"/>
                </a:solidFill>
                <a:latin typeface="+mn-lt"/>
              </a:defRPr>
            </a:lvl8pPr>
            <a:lvl9pPr marL="0" indent="0">
              <a:lnSpc>
                <a:spcPct val="100000"/>
              </a:lnSpc>
              <a:spcBef>
                <a:spcPts val="0"/>
              </a:spcBef>
              <a:buFont typeface="TheSans for Ista SmLt" panose="020B0604020202020204" pitchFamily="34" charset="0"/>
              <a:buNone/>
              <a:defRPr sz="1000">
                <a:solidFill>
                  <a:schemeClr val="tx1"/>
                </a:solidFill>
                <a:latin typeface="+mn-lt"/>
              </a:defRPr>
            </a:lvl9pPr>
          </a:lstStyle>
          <a:p>
            <a:pPr lvl="0"/>
            <a:r>
              <a:rPr lang="en-GB" noProof="0"/>
              <a:t>Click to edit footnote/source</a:t>
            </a:r>
          </a:p>
        </p:txBody>
      </p:sp>
      <p:sp>
        <p:nvSpPr>
          <p:cNvPr id="13" name="Chart Placeholder 14">
            <a:extLst>
              <a:ext uri="{FF2B5EF4-FFF2-40B4-BE49-F238E27FC236}">
                <a16:creationId xmlns:a16="http://schemas.microsoft.com/office/drawing/2014/main" id="{6D56D247-FD9D-94CD-E253-BC3B53750343}"/>
              </a:ext>
            </a:extLst>
          </p:cNvPr>
          <p:cNvSpPr>
            <a:spLocks noGrp="1"/>
          </p:cNvSpPr>
          <p:nvPr>
            <p:ph type="chart" sz="quarter" idx="20" hasCustomPrompt="1"/>
          </p:nvPr>
        </p:nvSpPr>
        <p:spPr bwMode="black">
          <a:xfrm>
            <a:off x="6276020" y="2528900"/>
            <a:ext cx="5508000" cy="3096000"/>
          </a:xfrm>
        </p:spPr>
        <p:txBody>
          <a:bodyPr bIns="720000" anchor="ctr"/>
          <a:lstStyle>
            <a:lvl1pPr algn="ctr">
              <a:lnSpc>
                <a:spcPct val="100000"/>
              </a:lnSpc>
              <a:spcBef>
                <a:spcPts val="0"/>
              </a:spcBef>
              <a:defRPr sz="1200">
                <a:solidFill>
                  <a:schemeClr val="tx1"/>
                </a:solidFill>
                <a:latin typeface="+mn-lt"/>
              </a:defRPr>
            </a:lvl1pPr>
          </a:lstStyle>
          <a:p>
            <a:r>
              <a:rPr lang="en-GB" noProof="0"/>
              <a:t>Add a chart by clicking on the icon</a:t>
            </a:r>
          </a:p>
        </p:txBody>
      </p:sp>
      <p:sp>
        <p:nvSpPr>
          <p:cNvPr id="14" name="Date Placeholder 13">
            <a:extLst>
              <a:ext uri="{FF2B5EF4-FFF2-40B4-BE49-F238E27FC236}">
                <a16:creationId xmlns:a16="http://schemas.microsoft.com/office/drawing/2014/main" id="{DB855811-5194-CCBB-C3E2-6022ACA8793A}"/>
              </a:ext>
            </a:extLst>
          </p:cNvPr>
          <p:cNvSpPr>
            <a:spLocks noGrp="1"/>
          </p:cNvSpPr>
          <p:nvPr>
            <p:ph type="dt" sz="half" idx="21"/>
          </p:nvPr>
        </p:nvSpPr>
        <p:spPr bwMode="black"/>
        <p:txBody>
          <a:bodyPr/>
          <a:lstStyle/>
          <a:p>
            <a:fld id="{464106DB-AAB2-485D-8731-8CC5B786AE79}" type="datetime1">
              <a:rPr lang="de-DE" noProof="0" smtClean="0"/>
              <a:t>25.10.2024</a:t>
            </a:fld>
            <a:endParaRPr lang="en-GB" noProof="0"/>
          </a:p>
        </p:txBody>
      </p:sp>
      <p:sp>
        <p:nvSpPr>
          <p:cNvPr id="16" name="Footer Placeholder 15">
            <a:extLst>
              <a:ext uri="{FF2B5EF4-FFF2-40B4-BE49-F238E27FC236}">
                <a16:creationId xmlns:a16="http://schemas.microsoft.com/office/drawing/2014/main" id="{80AB0ABA-55F3-F765-5F32-C6C1FDD6009A}"/>
              </a:ext>
            </a:extLst>
          </p:cNvPr>
          <p:cNvSpPr>
            <a:spLocks noGrp="1"/>
          </p:cNvSpPr>
          <p:nvPr>
            <p:ph type="ftr" sz="quarter" idx="22"/>
          </p:nvPr>
        </p:nvSpPr>
        <p:spPr bwMode="black"/>
        <p:txBody>
          <a:bodyPr/>
          <a:lstStyle/>
          <a:p>
            <a:r>
              <a:rPr lang="en-GB" noProof="0"/>
              <a:t>Author  |  Position  |  Unit  |  Information Classification (Insert → Header &amp; Footer)</a:t>
            </a:r>
          </a:p>
        </p:txBody>
      </p:sp>
      <p:sp>
        <p:nvSpPr>
          <p:cNvPr id="17" name="Slide Number Placeholder 16">
            <a:extLst>
              <a:ext uri="{FF2B5EF4-FFF2-40B4-BE49-F238E27FC236}">
                <a16:creationId xmlns:a16="http://schemas.microsoft.com/office/drawing/2014/main" id="{BAE6747C-B650-0A5B-1409-77A468B5C6E9}"/>
              </a:ext>
            </a:extLst>
          </p:cNvPr>
          <p:cNvSpPr>
            <a:spLocks noGrp="1"/>
          </p:cNvSpPr>
          <p:nvPr>
            <p:ph type="sldNum" sz="quarter" idx="23"/>
          </p:nvPr>
        </p:nvSpPr>
        <p:spPr bwMode="black"/>
        <p:txBody>
          <a:bodyPr/>
          <a:lstStyle/>
          <a:p>
            <a:r>
              <a:rPr lang="en-GB" noProof="0"/>
              <a:t> Page </a:t>
            </a:r>
            <a:fld id="{45BB4E0E-3DFA-4D3F-8B72-892B0D7B2330}" type="slidenum">
              <a:rPr lang="en-GB" noProof="0" smtClean="0"/>
              <a:pPr/>
              <a:t>‹#›</a:t>
            </a:fld>
            <a:endParaRPr lang="en-GB" noProof="0"/>
          </a:p>
        </p:txBody>
      </p:sp>
    </p:spTree>
    <p:extLst>
      <p:ext uri="{BB962C8B-B14F-4D97-AF65-F5344CB8AC3E}">
        <p14:creationId xmlns:p14="http://schemas.microsoft.com/office/powerpoint/2010/main" val="1938265155"/>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 Title, Char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1AB19-4A72-AEE8-3D03-56303EAAD161}"/>
              </a:ext>
            </a:extLst>
          </p:cNvPr>
          <p:cNvSpPr>
            <a:spLocks noGrp="1"/>
          </p:cNvSpPr>
          <p:nvPr>
            <p:ph type="title" hasCustomPrompt="1"/>
          </p:nvPr>
        </p:nvSpPr>
        <p:spPr bwMode="black">
          <a:xfrm>
            <a:off x="407368" y="404664"/>
            <a:ext cx="11376000" cy="383567"/>
          </a:xfrm>
        </p:spPr>
        <p:txBody>
          <a:bodyPr vert="horz"/>
          <a:lstStyle/>
          <a:p>
            <a:r>
              <a:rPr lang="en-GB" noProof="0"/>
              <a:t>Click to edit slide title (maximum two lines)</a:t>
            </a:r>
          </a:p>
        </p:txBody>
      </p:sp>
      <p:sp>
        <p:nvSpPr>
          <p:cNvPr id="6" name="Text Placeholder 7">
            <a:extLst>
              <a:ext uri="{FF2B5EF4-FFF2-40B4-BE49-F238E27FC236}">
                <a16:creationId xmlns:a16="http://schemas.microsoft.com/office/drawing/2014/main" id="{711512B4-45B2-0C14-F8F1-18386CF4269A}"/>
              </a:ext>
            </a:extLst>
          </p:cNvPr>
          <p:cNvSpPr>
            <a:spLocks noGrp="1"/>
          </p:cNvSpPr>
          <p:nvPr>
            <p:ph type="body" sz="quarter" idx="13" hasCustomPrompt="1"/>
          </p:nvPr>
        </p:nvSpPr>
        <p:spPr bwMode="black">
          <a:xfrm>
            <a:off x="407368" y="1952836"/>
            <a:ext cx="5508000" cy="263727"/>
          </a:xfrm>
        </p:spPr>
        <p:txBody>
          <a:bodyPr wrap="square">
            <a:spAutoFit/>
          </a:bodyPr>
          <a:lstStyle>
            <a:lvl1pPr marL="0" indent="0">
              <a:spcBef>
                <a:spcPts val="0"/>
              </a:spcBef>
              <a:buFont typeface="TheSans for Ista SmLt" panose="020B0604020202020204" pitchFamily="34" charset="0"/>
              <a:buNone/>
              <a:defRPr sz="1600">
                <a:solidFill>
                  <a:schemeClr val="tx1"/>
                </a:solidFill>
                <a:latin typeface="+mj-lt"/>
              </a:defRPr>
            </a:lvl1pPr>
            <a:lvl2pPr marL="0" indent="0">
              <a:spcBef>
                <a:spcPts val="0"/>
              </a:spcBef>
              <a:buFont typeface="TheSans for Ista SmLt" panose="020B0604020202020204" pitchFamily="34" charset="0"/>
              <a:buNone/>
              <a:defRPr sz="1600">
                <a:solidFill>
                  <a:schemeClr val="tx1"/>
                </a:solidFill>
                <a:latin typeface="+mj-lt"/>
              </a:defRPr>
            </a:lvl2pPr>
            <a:lvl3pPr marL="0" indent="0">
              <a:spcBef>
                <a:spcPts val="0"/>
              </a:spcBef>
              <a:buNone/>
              <a:defRPr sz="1600">
                <a:solidFill>
                  <a:schemeClr val="tx1"/>
                </a:solidFill>
                <a:latin typeface="+mj-lt"/>
              </a:defRPr>
            </a:lvl3pPr>
            <a:lvl4pPr marL="0" indent="0">
              <a:spcBef>
                <a:spcPts val="0"/>
              </a:spcBef>
              <a:buNone/>
              <a:defRPr sz="1600">
                <a:solidFill>
                  <a:schemeClr val="tx1"/>
                </a:solidFill>
                <a:latin typeface="+mj-lt"/>
              </a:defRPr>
            </a:lvl4pPr>
            <a:lvl5pPr marL="0" indent="0">
              <a:spcBef>
                <a:spcPts val="0"/>
              </a:spcBef>
              <a:buNone/>
              <a:defRPr sz="1600">
                <a:solidFill>
                  <a:schemeClr val="tx1"/>
                </a:solidFill>
                <a:latin typeface="+mj-lt"/>
              </a:defRPr>
            </a:lvl5pPr>
            <a:lvl6pPr marL="0" indent="0">
              <a:spcBef>
                <a:spcPts val="0"/>
              </a:spcBef>
              <a:buFont typeface="TheSans for Ista SmLt" panose="020B0604020202020204" pitchFamily="34" charset="0"/>
              <a:buNone/>
              <a:defRPr sz="1600">
                <a:solidFill>
                  <a:schemeClr val="tx1"/>
                </a:solidFill>
                <a:latin typeface="+mj-lt"/>
              </a:defRPr>
            </a:lvl6pPr>
            <a:lvl7pPr marL="0" indent="0">
              <a:spcBef>
                <a:spcPts val="0"/>
              </a:spcBef>
              <a:buFont typeface="TheSans for Ista SmLt" panose="020B0604020202020204" pitchFamily="34" charset="0"/>
              <a:buNone/>
              <a:defRPr sz="1600">
                <a:solidFill>
                  <a:schemeClr val="tx1"/>
                </a:solidFill>
                <a:latin typeface="+mj-lt"/>
              </a:defRPr>
            </a:lvl7pPr>
            <a:lvl8pPr marL="0" indent="0">
              <a:spcBef>
                <a:spcPts val="0"/>
              </a:spcBef>
              <a:buFont typeface="TheSans for Ista SmLt" panose="020B0604020202020204" pitchFamily="34" charset="0"/>
              <a:buNone/>
              <a:defRPr sz="1600">
                <a:solidFill>
                  <a:schemeClr val="tx1"/>
                </a:solidFill>
                <a:latin typeface="+mj-lt"/>
              </a:defRPr>
            </a:lvl8pPr>
            <a:lvl9pPr marL="0" indent="0">
              <a:spcBef>
                <a:spcPts val="0"/>
              </a:spcBef>
              <a:buFont typeface="TheSans for Ista SmLt" panose="020B0604020202020204" pitchFamily="34" charset="0"/>
              <a:buNone/>
              <a:defRPr sz="1600">
                <a:solidFill>
                  <a:schemeClr val="tx1"/>
                </a:solidFill>
                <a:latin typeface="+mj-lt"/>
              </a:defRPr>
            </a:lvl9pPr>
          </a:lstStyle>
          <a:p>
            <a:pPr lvl="0"/>
            <a:r>
              <a:rPr lang="en-GB" noProof="0"/>
              <a:t>Click to edit chart title</a:t>
            </a:r>
          </a:p>
        </p:txBody>
      </p:sp>
      <p:sp>
        <p:nvSpPr>
          <p:cNvPr id="8" name="Text Placeholder 7">
            <a:extLst>
              <a:ext uri="{FF2B5EF4-FFF2-40B4-BE49-F238E27FC236}">
                <a16:creationId xmlns:a16="http://schemas.microsoft.com/office/drawing/2014/main" id="{2BE6CC82-9B8C-A98B-0FF0-805B3C3CCB10}"/>
              </a:ext>
            </a:extLst>
          </p:cNvPr>
          <p:cNvSpPr>
            <a:spLocks noGrp="1"/>
          </p:cNvSpPr>
          <p:nvPr>
            <p:ph type="body" sz="quarter" idx="14" hasCustomPrompt="1"/>
          </p:nvPr>
        </p:nvSpPr>
        <p:spPr bwMode="black">
          <a:xfrm>
            <a:off x="407368" y="2240868"/>
            <a:ext cx="5508000" cy="197811"/>
          </a:xfrm>
        </p:spPr>
        <p:txBody>
          <a:bodyPr wrap="square">
            <a:spAutoFit/>
          </a:bodyPr>
          <a:lstStyle>
            <a:lvl1pPr marL="0" indent="0">
              <a:spcBef>
                <a:spcPts val="0"/>
              </a:spcBef>
              <a:buFont typeface="TheSans for Ista SmLt" panose="020B0604020202020204" pitchFamily="34" charset="0"/>
              <a:buNone/>
              <a:defRPr sz="1200">
                <a:solidFill>
                  <a:schemeClr val="tx1"/>
                </a:solidFill>
                <a:latin typeface="+mn-lt"/>
              </a:defRPr>
            </a:lvl1pPr>
            <a:lvl2pPr marL="0" indent="0">
              <a:spcBef>
                <a:spcPts val="0"/>
              </a:spcBef>
              <a:buFont typeface="TheSans for Ista SmLt" panose="020B0604020202020204" pitchFamily="34" charset="0"/>
              <a:buNone/>
              <a:defRPr sz="1200">
                <a:solidFill>
                  <a:schemeClr val="tx1"/>
                </a:solidFill>
                <a:latin typeface="+mn-lt"/>
              </a:defRPr>
            </a:lvl2pPr>
            <a:lvl3pPr marL="0" indent="0">
              <a:spcBef>
                <a:spcPts val="0"/>
              </a:spcBef>
              <a:buNone/>
              <a:defRPr sz="1200">
                <a:solidFill>
                  <a:schemeClr val="tx1"/>
                </a:solidFill>
                <a:latin typeface="+mn-lt"/>
              </a:defRPr>
            </a:lvl3pPr>
            <a:lvl4pPr marL="0" indent="0">
              <a:spcBef>
                <a:spcPts val="0"/>
              </a:spcBef>
              <a:buNone/>
              <a:defRPr sz="1200">
                <a:solidFill>
                  <a:schemeClr val="tx1"/>
                </a:solidFill>
                <a:latin typeface="+mn-lt"/>
              </a:defRPr>
            </a:lvl4pPr>
            <a:lvl5pPr marL="0" indent="0">
              <a:spcBef>
                <a:spcPts val="0"/>
              </a:spcBef>
              <a:buNone/>
              <a:defRPr sz="1200">
                <a:solidFill>
                  <a:schemeClr val="tx1"/>
                </a:solidFill>
                <a:latin typeface="+mn-lt"/>
              </a:defRPr>
            </a:lvl5pPr>
            <a:lvl6pPr marL="0" indent="0">
              <a:spcBef>
                <a:spcPts val="0"/>
              </a:spcBef>
              <a:buFont typeface="TheSans for Ista SmLt" panose="020B0604020202020204" pitchFamily="34" charset="0"/>
              <a:buNone/>
              <a:defRPr sz="1200">
                <a:solidFill>
                  <a:schemeClr val="tx1"/>
                </a:solidFill>
                <a:latin typeface="+mn-lt"/>
              </a:defRPr>
            </a:lvl6pPr>
            <a:lvl7pPr marL="0" indent="0">
              <a:spcBef>
                <a:spcPts val="0"/>
              </a:spcBef>
              <a:buFont typeface="TheSans for Ista SmLt" panose="020B0604020202020204" pitchFamily="34" charset="0"/>
              <a:buNone/>
              <a:defRPr sz="1200">
                <a:solidFill>
                  <a:schemeClr val="tx1"/>
                </a:solidFill>
                <a:latin typeface="+mn-lt"/>
              </a:defRPr>
            </a:lvl7pPr>
            <a:lvl8pPr marL="0" indent="0">
              <a:spcBef>
                <a:spcPts val="0"/>
              </a:spcBef>
              <a:buFont typeface="TheSans for Ista SmLt" panose="020B0604020202020204" pitchFamily="34" charset="0"/>
              <a:buNone/>
              <a:defRPr sz="1200">
                <a:solidFill>
                  <a:schemeClr val="tx1"/>
                </a:solidFill>
                <a:latin typeface="+mn-lt"/>
              </a:defRPr>
            </a:lvl8pPr>
            <a:lvl9pPr marL="0" indent="0">
              <a:spcBef>
                <a:spcPts val="0"/>
              </a:spcBef>
              <a:buFont typeface="TheSans for Ista SmLt" panose="020B0604020202020204" pitchFamily="34" charset="0"/>
              <a:buNone/>
              <a:defRPr sz="1200">
                <a:solidFill>
                  <a:schemeClr val="tx1"/>
                </a:solidFill>
                <a:latin typeface="+mn-lt"/>
              </a:defRPr>
            </a:lvl9pPr>
          </a:lstStyle>
          <a:p>
            <a:pPr lvl="0"/>
            <a:r>
              <a:rPr lang="en-GB" noProof="0"/>
              <a:t>Click to edit unit measure</a:t>
            </a:r>
          </a:p>
        </p:txBody>
      </p:sp>
      <p:sp>
        <p:nvSpPr>
          <p:cNvPr id="9" name="Text Placeholder 7">
            <a:extLst>
              <a:ext uri="{FF2B5EF4-FFF2-40B4-BE49-F238E27FC236}">
                <a16:creationId xmlns:a16="http://schemas.microsoft.com/office/drawing/2014/main" id="{13FC6B52-70D1-F8BB-CEDA-4627FEFF50A1}"/>
              </a:ext>
            </a:extLst>
          </p:cNvPr>
          <p:cNvSpPr>
            <a:spLocks noGrp="1"/>
          </p:cNvSpPr>
          <p:nvPr>
            <p:ph type="body" sz="quarter" idx="15" hasCustomPrompt="1"/>
          </p:nvPr>
        </p:nvSpPr>
        <p:spPr bwMode="black">
          <a:xfrm>
            <a:off x="407368" y="5722948"/>
            <a:ext cx="5508000" cy="153888"/>
          </a:xfrm>
        </p:spPr>
        <p:txBody>
          <a:bodyPr wrap="square" anchor="b">
            <a:spAutoFit/>
          </a:bodyPr>
          <a:lstStyle>
            <a:lvl1pPr marL="0" indent="0">
              <a:lnSpc>
                <a:spcPct val="100000"/>
              </a:lnSpc>
              <a:spcBef>
                <a:spcPts val="0"/>
              </a:spcBef>
              <a:buFont typeface="TheSans for Ista SmLt" panose="020B0604020202020204" pitchFamily="34" charset="0"/>
              <a:buNone/>
              <a:defRPr sz="1000">
                <a:solidFill>
                  <a:schemeClr val="tx1"/>
                </a:solidFill>
                <a:latin typeface="+mn-lt"/>
              </a:defRPr>
            </a:lvl1pPr>
            <a:lvl2pPr marL="0" indent="0">
              <a:lnSpc>
                <a:spcPct val="100000"/>
              </a:lnSpc>
              <a:spcBef>
                <a:spcPts val="0"/>
              </a:spcBef>
              <a:buFont typeface="TheSans for Ista SmLt" panose="020B0604020202020204" pitchFamily="34" charset="0"/>
              <a:buNone/>
              <a:defRPr sz="1000">
                <a:solidFill>
                  <a:schemeClr val="tx1"/>
                </a:solidFill>
                <a:latin typeface="+mn-lt"/>
              </a:defRPr>
            </a:lvl2pPr>
            <a:lvl3pPr marL="0" indent="0">
              <a:lnSpc>
                <a:spcPct val="100000"/>
              </a:lnSpc>
              <a:spcBef>
                <a:spcPts val="0"/>
              </a:spcBef>
              <a:buNone/>
              <a:defRPr sz="1000">
                <a:solidFill>
                  <a:schemeClr val="tx1"/>
                </a:solidFill>
                <a:latin typeface="+mn-lt"/>
              </a:defRPr>
            </a:lvl3pPr>
            <a:lvl4pPr marL="0" indent="0">
              <a:lnSpc>
                <a:spcPct val="100000"/>
              </a:lnSpc>
              <a:spcBef>
                <a:spcPts val="0"/>
              </a:spcBef>
              <a:buNone/>
              <a:defRPr sz="1000">
                <a:solidFill>
                  <a:schemeClr val="tx1"/>
                </a:solidFill>
                <a:latin typeface="+mn-lt"/>
              </a:defRPr>
            </a:lvl4pPr>
            <a:lvl5pPr marL="0" indent="0">
              <a:lnSpc>
                <a:spcPct val="100000"/>
              </a:lnSpc>
              <a:spcBef>
                <a:spcPts val="0"/>
              </a:spcBef>
              <a:buNone/>
              <a:defRPr sz="1000">
                <a:solidFill>
                  <a:schemeClr val="tx1"/>
                </a:solidFill>
                <a:latin typeface="+mn-lt"/>
              </a:defRPr>
            </a:lvl5pPr>
            <a:lvl6pPr marL="0" indent="0">
              <a:lnSpc>
                <a:spcPct val="100000"/>
              </a:lnSpc>
              <a:spcBef>
                <a:spcPts val="0"/>
              </a:spcBef>
              <a:buFont typeface="TheSans for Ista SmLt" panose="020B0604020202020204" pitchFamily="34" charset="0"/>
              <a:buNone/>
              <a:defRPr sz="1000">
                <a:solidFill>
                  <a:schemeClr val="tx1"/>
                </a:solidFill>
                <a:latin typeface="+mn-lt"/>
              </a:defRPr>
            </a:lvl6pPr>
            <a:lvl7pPr marL="0" indent="0">
              <a:lnSpc>
                <a:spcPct val="100000"/>
              </a:lnSpc>
              <a:spcBef>
                <a:spcPts val="0"/>
              </a:spcBef>
              <a:buFont typeface="TheSans for Ista SmLt" panose="020B0604020202020204" pitchFamily="34" charset="0"/>
              <a:buNone/>
              <a:defRPr sz="1000">
                <a:solidFill>
                  <a:schemeClr val="tx1"/>
                </a:solidFill>
                <a:latin typeface="+mn-lt"/>
              </a:defRPr>
            </a:lvl7pPr>
            <a:lvl8pPr marL="0" indent="0">
              <a:lnSpc>
                <a:spcPct val="100000"/>
              </a:lnSpc>
              <a:spcBef>
                <a:spcPts val="0"/>
              </a:spcBef>
              <a:buFont typeface="TheSans for Ista SmLt" panose="020B0604020202020204" pitchFamily="34" charset="0"/>
              <a:buNone/>
              <a:defRPr sz="1000">
                <a:solidFill>
                  <a:schemeClr val="tx1"/>
                </a:solidFill>
                <a:latin typeface="+mn-lt"/>
              </a:defRPr>
            </a:lvl8pPr>
            <a:lvl9pPr marL="0" indent="0">
              <a:lnSpc>
                <a:spcPct val="100000"/>
              </a:lnSpc>
              <a:spcBef>
                <a:spcPts val="0"/>
              </a:spcBef>
              <a:buFont typeface="TheSans for Ista SmLt" panose="020B0604020202020204" pitchFamily="34" charset="0"/>
              <a:buNone/>
              <a:defRPr sz="1000">
                <a:solidFill>
                  <a:schemeClr val="tx1"/>
                </a:solidFill>
                <a:latin typeface="+mn-lt"/>
              </a:defRPr>
            </a:lvl9pPr>
          </a:lstStyle>
          <a:p>
            <a:pPr lvl="0"/>
            <a:r>
              <a:rPr lang="en-GB" noProof="0"/>
              <a:t>Click to edit footnote/source</a:t>
            </a:r>
          </a:p>
        </p:txBody>
      </p:sp>
      <p:sp>
        <p:nvSpPr>
          <p:cNvPr id="15" name="Chart Placeholder 14">
            <a:extLst>
              <a:ext uri="{FF2B5EF4-FFF2-40B4-BE49-F238E27FC236}">
                <a16:creationId xmlns:a16="http://schemas.microsoft.com/office/drawing/2014/main" id="{623CB459-CE78-C8F2-D23F-30AAF22EF58A}"/>
              </a:ext>
            </a:extLst>
          </p:cNvPr>
          <p:cNvSpPr>
            <a:spLocks noGrp="1"/>
          </p:cNvSpPr>
          <p:nvPr>
            <p:ph type="chart" sz="quarter" idx="16" hasCustomPrompt="1"/>
          </p:nvPr>
        </p:nvSpPr>
        <p:spPr bwMode="black">
          <a:xfrm>
            <a:off x="407368" y="2528900"/>
            <a:ext cx="5508000" cy="3096000"/>
          </a:xfrm>
        </p:spPr>
        <p:txBody>
          <a:bodyPr bIns="720000" anchor="ctr"/>
          <a:lstStyle>
            <a:lvl1pPr algn="ctr">
              <a:lnSpc>
                <a:spcPct val="100000"/>
              </a:lnSpc>
              <a:spcBef>
                <a:spcPts val="0"/>
              </a:spcBef>
              <a:defRPr sz="1200">
                <a:solidFill>
                  <a:schemeClr val="tx1"/>
                </a:solidFill>
                <a:latin typeface="+mn-lt"/>
              </a:defRPr>
            </a:lvl1pPr>
          </a:lstStyle>
          <a:p>
            <a:r>
              <a:rPr lang="en-GB" noProof="0"/>
              <a:t>Add a chart by clicking on the icon</a:t>
            </a:r>
          </a:p>
        </p:txBody>
      </p:sp>
      <p:sp>
        <p:nvSpPr>
          <p:cNvPr id="11" name="Text Placeholder 10">
            <a:extLst>
              <a:ext uri="{FF2B5EF4-FFF2-40B4-BE49-F238E27FC236}">
                <a16:creationId xmlns:a16="http://schemas.microsoft.com/office/drawing/2014/main" id="{80235B98-A18D-A7F3-7CD9-D1D757FF011D}"/>
              </a:ext>
            </a:extLst>
          </p:cNvPr>
          <p:cNvSpPr>
            <a:spLocks noGrp="1"/>
          </p:cNvSpPr>
          <p:nvPr>
            <p:ph type="body" sz="quarter" idx="17" hasCustomPrompt="1"/>
          </p:nvPr>
        </p:nvSpPr>
        <p:spPr bwMode="black">
          <a:xfrm>
            <a:off x="6276020" y="1952836"/>
            <a:ext cx="5508000" cy="3924000"/>
          </a:xfrm>
        </p:spPr>
        <p:txBody>
          <a:bodyPr/>
          <a:lstStyle/>
          <a:p>
            <a:pPr lvl="0"/>
            <a:r>
              <a:rPr lang="en-GB" noProof="0"/>
              <a:t>Click to edit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10" name="Date Placeholder 9">
            <a:extLst>
              <a:ext uri="{FF2B5EF4-FFF2-40B4-BE49-F238E27FC236}">
                <a16:creationId xmlns:a16="http://schemas.microsoft.com/office/drawing/2014/main" id="{A0C559F0-1E66-0A50-54B5-73BB6464494D}"/>
              </a:ext>
            </a:extLst>
          </p:cNvPr>
          <p:cNvSpPr>
            <a:spLocks noGrp="1"/>
          </p:cNvSpPr>
          <p:nvPr>
            <p:ph type="dt" sz="half" idx="18"/>
          </p:nvPr>
        </p:nvSpPr>
        <p:spPr bwMode="black"/>
        <p:txBody>
          <a:bodyPr/>
          <a:lstStyle/>
          <a:p>
            <a:fld id="{D6B8505F-AD79-47BC-9068-B5E9CDB62C30}" type="datetime1">
              <a:rPr lang="de-DE" noProof="0" smtClean="0"/>
              <a:t>25.10.2024</a:t>
            </a:fld>
            <a:endParaRPr lang="en-GB" noProof="0"/>
          </a:p>
        </p:txBody>
      </p:sp>
      <p:sp>
        <p:nvSpPr>
          <p:cNvPr id="12" name="Footer Placeholder 11">
            <a:extLst>
              <a:ext uri="{FF2B5EF4-FFF2-40B4-BE49-F238E27FC236}">
                <a16:creationId xmlns:a16="http://schemas.microsoft.com/office/drawing/2014/main" id="{1D5E6C2A-8EC4-4125-509D-B73847BE699F}"/>
              </a:ext>
            </a:extLst>
          </p:cNvPr>
          <p:cNvSpPr>
            <a:spLocks noGrp="1"/>
          </p:cNvSpPr>
          <p:nvPr>
            <p:ph type="ftr" sz="quarter" idx="19"/>
          </p:nvPr>
        </p:nvSpPr>
        <p:spPr bwMode="black"/>
        <p:txBody>
          <a:bodyPr/>
          <a:lstStyle/>
          <a:p>
            <a:r>
              <a:rPr lang="en-GB" noProof="0"/>
              <a:t>Author  |  Position  |  Unit  |  Information Classification (Insert → Header &amp; Footer)</a:t>
            </a:r>
          </a:p>
        </p:txBody>
      </p:sp>
      <p:sp>
        <p:nvSpPr>
          <p:cNvPr id="13" name="Slide Number Placeholder 12">
            <a:extLst>
              <a:ext uri="{FF2B5EF4-FFF2-40B4-BE49-F238E27FC236}">
                <a16:creationId xmlns:a16="http://schemas.microsoft.com/office/drawing/2014/main" id="{7C837BB7-7B5C-0566-1FA4-8C28087F9B27}"/>
              </a:ext>
            </a:extLst>
          </p:cNvPr>
          <p:cNvSpPr>
            <a:spLocks noGrp="1"/>
          </p:cNvSpPr>
          <p:nvPr>
            <p:ph type="sldNum" sz="quarter" idx="20"/>
          </p:nvPr>
        </p:nvSpPr>
        <p:spPr bwMode="black"/>
        <p:txBody>
          <a:bodyPr/>
          <a:lstStyle/>
          <a:p>
            <a:r>
              <a:rPr lang="en-GB" noProof="0"/>
              <a:t> Page </a:t>
            </a:r>
            <a:fld id="{45BB4E0E-3DFA-4D3F-8B72-892B0D7B2330}" type="slidenum">
              <a:rPr lang="en-GB" noProof="0" smtClean="0"/>
              <a:pPr/>
              <a:t>‹#›</a:t>
            </a:fld>
            <a:endParaRPr lang="en-GB" noProof="0"/>
          </a:p>
        </p:txBody>
      </p:sp>
    </p:spTree>
    <p:extLst>
      <p:ext uri="{BB962C8B-B14F-4D97-AF65-F5344CB8AC3E}">
        <p14:creationId xmlns:p14="http://schemas.microsoft.com/office/powerpoint/2010/main" val="2075772161"/>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 Title, Tex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1AB19-4A72-AEE8-3D03-56303EAAD161}"/>
              </a:ext>
            </a:extLst>
          </p:cNvPr>
          <p:cNvSpPr>
            <a:spLocks noGrp="1"/>
          </p:cNvSpPr>
          <p:nvPr>
            <p:ph type="title" hasCustomPrompt="1"/>
          </p:nvPr>
        </p:nvSpPr>
        <p:spPr bwMode="black">
          <a:xfrm>
            <a:off x="407368" y="404664"/>
            <a:ext cx="11376000" cy="383567"/>
          </a:xfrm>
        </p:spPr>
        <p:txBody>
          <a:bodyPr vert="horz"/>
          <a:lstStyle/>
          <a:p>
            <a:r>
              <a:rPr lang="en-GB" noProof="0"/>
              <a:t>Click to edit slide title (maximum two lines)</a:t>
            </a:r>
          </a:p>
        </p:txBody>
      </p:sp>
      <p:sp>
        <p:nvSpPr>
          <p:cNvPr id="6" name="Text Placeholder 7">
            <a:extLst>
              <a:ext uri="{FF2B5EF4-FFF2-40B4-BE49-F238E27FC236}">
                <a16:creationId xmlns:a16="http://schemas.microsoft.com/office/drawing/2014/main" id="{711512B4-45B2-0C14-F8F1-18386CF4269A}"/>
              </a:ext>
            </a:extLst>
          </p:cNvPr>
          <p:cNvSpPr>
            <a:spLocks noGrp="1"/>
          </p:cNvSpPr>
          <p:nvPr>
            <p:ph type="body" sz="quarter" idx="13" hasCustomPrompt="1"/>
          </p:nvPr>
        </p:nvSpPr>
        <p:spPr bwMode="black">
          <a:xfrm>
            <a:off x="6276020" y="1952836"/>
            <a:ext cx="5508000" cy="263727"/>
          </a:xfrm>
        </p:spPr>
        <p:txBody>
          <a:bodyPr wrap="square">
            <a:spAutoFit/>
          </a:bodyPr>
          <a:lstStyle>
            <a:lvl1pPr marL="0" indent="0">
              <a:spcBef>
                <a:spcPts val="0"/>
              </a:spcBef>
              <a:buFont typeface="TheSans for Ista SmLt" panose="020B0604020202020204" pitchFamily="34" charset="0"/>
              <a:buNone/>
              <a:defRPr sz="1600">
                <a:solidFill>
                  <a:schemeClr val="tx1"/>
                </a:solidFill>
                <a:latin typeface="+mj-lt"/>
              </a:defRPr>
            </a:lvl1pPr>
            <a:lvl2pPr marL="0" indent="0">
              <a:spcBef>
                <a:spcPts val="0"/>
              </a:spcBef>
              <a:buFont typeface="TheSans for Ista SmLt" panose="020B0604020202020204" pitchFamily="34" charset="0"/>
              <a:buNone/>
              <a:defRPr sz="1600">
                <a:solidFill>
                  <a:schemeClr val="tx1"/>
                </a:solidFill>
                <a:latin typeface="+mj-lt"/>
              </a:defRPr>
            </a:lvl2pPr>
            <a:lvl3pPr marL="0" indent="0">
              <a:spcBef>
                <a:spcPts val="0"/>
              </a:spcBef>
              <a:buNone/>
              <a:defRPr sz="1600">
                <a:solidFill>
                  <a:schemeClr val="tx1"/>
                </a:solidFill>
                <a:latin typeface="+mj-lt"/>
              </a:defRPr>
            </a:lvl3pPr>
            <a:lvl4pPr marL="0" indent="0">
              <a:spcBef>
                <a:spcPts val="0"/>
              </a:spcBef>
              <a:buNone/>
              <a:defRPr sz="1600">
                <a:solidFill>
                  <a:schemeClr val="tx1"/>
                </a:solidFill>
                <a:latin typeface="+mj-lt"/>
              </a:defRPr>
            </a:lvl4pPr>
            <a:lvl5pPr marL="0" indent="0">
              <a:spcBef>
                <a:spcPts val="0"/>
              </a:spcBef>
              <a:buNone/>
              <a:defRPr sz="1600">
                <a:solidFill>
                  <a:schemeClr val="tx1"/>
                </a:solidFill>
                <a:latin typeface="+mj-lt"/>
              </a:defRPr>
            </a:lvl5pPr>
            <a:lvl6pPr marL="0" indent="0">
              <a:spcBef>
                <a:spcPts val="0"/>
              </a:spcBef>
              <a:buFont typeface="TheSans for Ista SmLt" panose="020B0604020202020204" pitchFamily="34" charset="0"/>
              <a:buNone/>
              <a:defRPr sz="1600">
                <a:solidFill>
                  <a:schemeClr val="tx1"/>
                </a:solidFill>
                <a:latin typeface="+mj-lt"/>
              </a:defRPr>
            </a:lvl6pPr>
            <a:lvl7pPr marL="0" indent="0">
              <a:spcBef>
                <a:spcPts val="0"/>
              </a:spcBef>
              <a:buFont typeface="TheSans for Ista SmLt" panose="020B0604020202020204" pitchFamily="34" charset="0"/>
              <a:buNone/>
              <a:defRPr sz="1600">
                <a:solidFill>
                  <a:schemeClr val="tx1"/>
                </a:solidFill>
                <a:latin typeface="+mj-lt"/>
              </a:defRPr>
            </a:lvl7pPr>
            <a:lvl8pPr marL="0" indent="0">
              <a:spcBef>
                <a:spcPts val="0"/>
              </a:spcBef>
              <a:buFont typeface="TheSans for Ista SmLt" panose="020B0604020202020204" pitchFamily="34" charset="0"/>
              <a:buNone/>
              <a:defRPr sz="1600">
                <a:solidFill>
                  <a:schemeClr val="tx1"/>
                </a:solidFill>
                <a:latin typeface="+mj-lt"/>
              </a:defRPr>
            </a:lvl8pPr>
            <a:lvl9pPr marL="0" indent="0">
              <a:spcBef>
                <a:spcPts val="0"/>
              </a:spcBef>
              <a:buFont typeface="TheSans for Ista SmLt" panose="020B0604020202020204" pitchFamily="34" charset="0"/>
              <a:buNone/>
              <a:defRPr sz="1600">
                <a:solidFill>
                  <a:schemeClr val="tx1"/>
                </a:solidFill>
                <a:latin typeface="+mj-lt"/>
              </a:defRPr>
            </a:lvl9pPr>
          </a:lstStyle>
          <a:p>
            <a:pPr lvl="0"/>
            <a:r>
              <a:rPr lang="en-GB" noProof="0"/>
              <a:t>Click to edit chart title</a:t>
            </a:r>
          </a:p>
        </p:txBody>
      </p:sp>
      <p:sp>
        <p:nvSpPr>
          <p:cNvPr id="8" name="Text Placeholder 7">
            <a:extLst>
              <a:ext uri="{FF2B5EF4-FFF2-40B4-BE49-F238E27FC236}">
                <a16:creationId xmlns:a16="http://schemas.microsoft.com/office/drawing/2014/main" id="{2BE6CC82-9B8C-A98B-0FF0-805B3C3CCB10}"/>
              </a:ext>
            </a:extLst>
          </p:cNvPr>
          <p:cNvSpPr>
            <a:spLocks noGrp="1"/>
          </p:cNvSpPr>
          <p:nvPr>
            <p:ph type="body" sz="quarter" idx="14" hasCustomPrompt="1"/>
          </p:nvPr>
        </p:nvSpPr>
        <p:spPr bwMode="black">
          <a:xfrm>
            <a:off x="6276020" y="2240868"/>
            <a:ext cx="5508000" cy="197811"/>
          </a:xfrm>
        </p:spPr>
        <p:txBody>
          <a:bodyPr wrap="square">
            <a:spAutoFit/>
          </a:bodyPr>
          <a:lstStyle>
            <a:lvl1pPr marL="0" indent="0">
              <a:spcBef>
                <a:spcPts val="0"/>
              </a:spcBef>
              <a:buFont typeface="TheSans for Ista SmLt" panose="020B0604020202020204" pitchFamily="34" charset="0"/>
              <a:buNone/>
              <a:defRPr sz="1200">
                <a:solidFill>
                  <a:schemeClr val="tx1"/>
                </a:solidFill>
                <a:latin typeface="+mn-lt"/>
              </a:defRPr>
            </a:lvl1pPr>
            <a:lvl2pPr marL="0" indent="0">
              <a:spcBef>
                <a:spcPts val="0"/>
              </a:spcBef>
              <a:buFont typeface="TheSans for Ista SmLt" panose="020B0604020202020204" pitchFamily="34" charset="0"/>
              <a:buNone/>
              <a:defRPr sz="1200">
                <a:solidFill>
                  <a:schemeClr val="tx1"/>
                </a:solidFill>
                <a:latin typeface="+mn-lt"/>
              </a:defRPr>
            </a:lvl2pPr>
            <a:lvl3pPr marL="0" indent="0">
              <a:spcBef>
                <a:spcPts val="0"/>
              </a:spcBef>
              <a:buNone/>
              <a:defRPr sz="1200">
                <a:solidFill>
                  <a:schemeClr val="tx1"/>
                </a:solidFill>
                <a:latin typeface="+mn-lt"/>
              </a:defRPr>
            </a:lvl3pPr>
            <a:lvl4pPr marL="0" indent="0">
              <a:spcBef>
                <a:spcPts val="0"/>
              </a:spcBef>
              <a:buNone/>
              <a:defRPr sz="1200">
                <a:solidFill>
                  <a:schemeClr val="tx1"/>
                </a:solidFill>
                <a:latin typeface="+mn-lt"/>
              </a:defRPr>
            </a:lvl4pPr>
            <a:lvl5pPr marL="0" indent="0">
              <a:spcBef>
                <a:spcPts val="0"/>
              </a:spcBef>
              <a:buNone/>
              <a:defRPr sz="1200">
                <a:solidFill>
                  <a:schemeClr val="tx1"/>
                </a:solidFill>
                <a:latin typeface="+mn-lt"/>
              </a:defRPr>
            </a:lvl5pPr>
            <a:lvl6pPr marL="0" indent="0">
              <a:spcBef>
                <a:spcPts val="0"/>
              </a:spcBef>
              <a:buFont typeface="TheSans for Ista SmLt" panose="020B0604020202020204" pitchFamily="34" charset="0"/>
              <a:buNone/>
              <a:defRPr sz="1200">
                <a:solidFill>
                  <a:schemeClr val="tx1"/>
                </a:solidFill>
                <a:latin typeface="+mn-lt"/>
              </a:defRPr>
            </a:lvl6pPr>
            <a:lvl7pPr marL="0" indent="0">
              <a:spcBef>
                <a:spcPts val="0"/>
              </a:spcBef>
              <a:buFont typeface="TheSans for Ista SmLt" panose="020B0604020202020204" pitchFamily="34" charset="0"/>
              <a:buNone/>
              <a:defRPr sz="1200">
                <a:solidFill>
                  <a:schemeClr val="tx1"/>
                </a:solidFill>
                <a:latin typeface="+mn-lt"/>
              </a:defRPr>
            </a:lvl7pPr>
            <a:lvl8pPr marL="0" indent="0">
              <a:spcBef>
                <a:spcPts val="0"/>
              </a:spcBef>
              <a:buFont typeface="TheSans for Ista SmLt" panose="020B0604020202020204" pitchFamily="34" charset="0"/>
              <a:buNone/>
              <a:defRPr sz="1200">
                <a:solidFill>
                  <a:schemeClr val="tx1"/>
                </a:solidFill>
                <a:latin typeface="+mn-lt"/>
              </a:defRPr>
            </a:lvl8pPr>
            <a:lvl9pPr marL="0" indent="0">
              <a:spcBef>
                <a:spcPts val="0"/>
              </a:spcBef>
              <a:buFont typeface="TheSans for Ista SmLt" panose="020B0604020202020204" pitchFamily="34" charset="0"/>
              <a:buNone/>
              <a:defRPr sz="1200">
                <a:solidFill>
                  <a:schemeClr val="tx1"/>
                </a:solidFill>
                <a:latin typeface="+mn-lt"/>
              </a:defRPr>
            </a:lvl9pPr>
          </a:lstStyle>
          <a:p>
            <a:pPr lvl="0"/>
            <a:r>
              <a:rPr lang="en-GB" noProof="0"/>
              <a:t>Click to edit unit measure</a:t>
            </a:r>
          </a:p>
        </p:txBody>
      </p:sp>
      <p:sp>
        <p:nvSpPr>
          <p:cNvPr id="9" name="Text Placeholder 7">
            <a:extLst>
              <a:ext uri="{FF2B5EF4-FFF2-40B4-BE49-F238E27FC236}">
                <a16:creationId xmlns:a16="http://schemas.microsoft.com/office/drawing/2014/main" id="{13FC6B52-70D1-F8BB-CEDA-4627FEFF50A1}"/>
              </a:ext>
            </a:extLst>
          </p:cNvPr>
          <p:cNvSpPr>
            <a:spLocks noGrp="1"/>
          </p:cNvSpPr>
          <p:nvPr>
            <p:ph type="body" sz="quarter" idx="15" hasCustomPrompt="1"/>
          </p:nvPr>
        </p:nvSpPr>
        <p:spPr bwMode="black">
          <a:xfrm>
            <a:off x="6276020" y="5722948"/>
            <a:ext cx="5508000" cy="153888"/>
          </a:xfrm>
        </p:spPr>
        <p:txBody>
          <a:bodyPr wrap="square" anchor="b">
            <a:spAutoFit/>
          </a:bodyPr>
          <a:lstStyle>
            <a:lvl1pPr marL="0" indent="0">
              <a:lnSpc>
                <a:spcPct val="100000"/>
              </a:lnSpc>
              <a:spcBef>
                <a:spcPts val="0"/>
              </a:spcBef>
              <a:buFont typeface="TheSans for Ista SmLt" panose="020B0604020202020204" pitchFamily="34" charset="0"/>
              <a:buNone/>
              <a:defRPr sz="1000">
                <a:solidFill>
                  <a:schemeClr val="tx1"/>
                </a:solidFill>
                <a:latin typeface="+mn-lt"/>
              </a:defRPr>
            </a:lvl1pPr>
            <a:lvl2pPr marL="0" indent="0">
              <a:lnSpc>
                <a:spcPct val="100000"/>
              </a:lnSpc>
              <a:spcBef>
                <a:spcPts val="0"/>
              </a:spcBef>
              <a:buFont typeface="TheSans for Ista SmLt" panose="020B0604020202020204" pitchFamily="34" charset="0"/>
              <a:buNone/>
              <a:defRPr sz="1000">
                <a:solidFill>
                  <a:schemeClr val="tx1"/>
                </a:solidFill>
                <a:latin typeface="+mn-lt"/>
              </a:defRPr>
            </a:lvl2pPr>
            <a:lvl3pPr marL="0" indent="0">
              <a:lnSpc>
                <a:spcPct val="100000"/>
              </a:lnSpc>
              <a:spcBef>
                <a:spcPts val="0"/>
              </a:spcBef>
              <a:buNone/>
              <a:defRPr sz="1000">
                <a:solidFill>
                  <a:schemeClr val="tx1"/>
                </a:solidFill>
                <a:latin typeface="+mn-lt"/>
              </a:defRPr>
            </a:lvl3pPr>
            <a:lvl4pPr marL="0" indent="0">
              <a:lnSpc>
                <a:spcPct val="100000"/>
              </a:lnSpc>
              <a:spcBef>
                <a:spcPts val="0"/>
              </a:spcBef>
              <a:buNone/>
              <a:defRPr sz="1000">
                <a:solidFill>
                  <a:schemeClr val="tx1"/>
                </a:solidFill>
                <a:latin typeface="+mn-lt"/>
              </a:defRPr>
            </a:lvl4pPr>
            <a:lvl5pPr marL="0" indent="0">
              <a:lnSpc>
                <a:spcPct val="100000"/>
              </a:lnSpc>
              <a:spcBef>
                <a:spcPts val="0"/>
              </a:spcBef>
              <a:buNone/>
              <a:defRPr sz="1000">
                <a:solidFill>
                  <a:schemeClr val="tx1"/>
                </a:solidFill>
                <a:latin typeface="+mn-lt"/>
              </a:defRPr>
            </a:lvl5pPr>
            <a:lvl6pPr marL="0" indent="0">
              <a:lnSpc>
                <a:spcPct val="100000"/>
              </a:lnSpc>
              <a:spcBef>
                <a:spcPts val="0"/>
              </a:spcBef>
              <a:buFont typeface="TheSans for Ista SmLt" panose="020B0604020202020204" pitchFamily="34" charset="0"/>
              <a:buNone/>
              <a:defRPr sz="1000">
                <a:solidFill>
                  <a:schemeClr val="tx1"/>
                </a:solidFill>
                <a:latin typeface="+mn-lt"/>
              </a:defRPr>
            </a:lvl6pPr>
            <a:lvl7pPr marL="0" indent="0">
              <a:lnSpc>
                <a:spcPct val="100000"/>
              </a:lnSpc>
              <a:spcBef>
                <a:spcPts val="0"/>
              </a:spcBef>
              <a:buFont typeface="TheSans for Ista SmLt" panose="020B0604020202020204" pitchFamily="34" charset="0"/>
              <a:buNone/>
              <a:defRPr sz="1000">
                <a:solidFill>
                  <a:schemeClr val="tx1"/>
                </a:solidFill>
                <a:latin typeface="+mn-lt"/>
              </a:defRPr>
            </a:lvl7pPr>
            <a:lvl8pPr marL="0" indent="0">
              <a:lnSpc>
                <a:spcPct val="100000"/>
              </a:lnSpc>
              <a:spcBef>
                <a:spcPts val="0"/>
              </a:spcBef>
              <a:buFont typeface="TheSans for Ista SmLt" panose="020B0604020202020204" pitchFamily="34" charset="0"/>
              <a:buNone/>
              <a:defRPr sz="1000">
                <a:solidFill>
                  <a:schemeClr val="tx1"/>
                </a:solidFill>
                <a:latin typeface="+mn-lt"/>
              </a:defRPr>
            </a:lvl8pPr>
            <a:lvl9pPr marL="0" indent="0">
              <a:lnSpc>
                <a:spcPct val="100000"/>
              </a:lnSpc>
              <a:spcBef>
                <a:spcPts val="0"/>
              </a:spcBef>
              <a:buFont typeface="TheSans for Ista SmLt" panose="020B0604020202020204" pitchFamily="34" charset="0"/>
              <a:buNone/>
              <a:defRPr sz="1000">
                <a:solidFill>
                  <a:schemeClr val="tx1"/>
                </a:solidFill>
                <a:latin typeface="+mn-lt"/>
              </a:defRPr>
            </a:lvl9pPr>
          </a:lstStyle>
          <a:p>
            <a:pPr lvl="0"/>
            <a:r>
              <a:rPr lang="en-GB" noProof="0"/>
              <a:t>Click to edit footnote/source</a:t>
            </a:r>
          </a:p>
        </p:txBody>
      </p:sp>
      <p:sp>
        <p:nvSpPr>
          <p:cNvPr id="15" name="Chart Placeholder 14">
            <a:extLst>
              <a:ext uri="{FF2B5EF4-FFF2-40B4-BE49-F238E27FC236}">
                <a16:creationId xmlns:a16="http://schemas.microsoft.com/office/drawing/2014/main" id="{623CB459-CE78-C8F2-D23F-30AAF22EF58A}"/>
              </a:ext>
            </a:extLst>
          </p:cNvPr>
          <p:cNvSpPr>
            <a:spLocks noGrp="1"/>
          </p:cNvSpPr>
          <p:nvPr>
            <p:ph type="chart" sz="quarter" idx="16" hasCustomPrompt="1"/>
          </p:nvPr>
        </p:nvSpPr>
        <p:spPr bwMode="black">
          <a:xfrm>
            <a:off x="6276020" y="2528900"/>
            <a:ext cx="5508000" cy="3096000"/>
          </a:xfrm>
        </p:spPr>
        <p:txBody>
          <a:bodyPr bIns="720000" anchor="ctr"/>
          <a:lstStyle>
            <a:lvl1pPr algn="ctr">
              <a:lnSpc>
                <a:spcPct val="100000"/>
              </a:lnSpc>
              <a:spcBef>
                <a:spcPts val="0"/>
              </a:spcBef>
              <a:defRPr sz="1200">
                <a:solidFill>
                  <a:schemeClr val="tx1"/>
                </a:solidFill>
                <a:latin typeface="+mn-lt"/>
              </a:defRPr>
            </a:lvl1pPr>
          </a:lstStyle>
          <a:p>
            <a:r>
              <a:rPr lang="en-GB" noProof="0"/>
              <a:t>Add a chart by clicking on the icon</a:t>
            </a:r>
          </a:p>
        </p:txBody>
      </p:sp>
      <p:sp>
        <p:nvSpPr>
          <p:cNvPr id="11" name="Text Placeholder 10">
            <a:extLst>
              <a:ext uri="{FF2B5EF4-FFF2-40B4-BE49-F238E27FC236}">
                <a16:creationId xmlns:a16="http://schemas.microsoft.com/office/drawing/2014/main" id="{80235B98-A18D-A7F3-7CD9-D1D757FF011D}"/>
              </a:ext>
            </a:extLst>
          </p:cNvPr>
          <p:cNvSpPr>
            <a:spLocks noGrp="1"/>
          </p:cNvSpPr>
          <p:nvPr>
            <p:ph type="body" sz="quarter" idx="17" hasCustomPrompt="1"/>
          </p:nvPr>
        </p:nvSpPr>
        <p:spPr bwMode="black">
          <a:xfrm>
            <a:off x="407368" y="1952836"/>
            <a:ext cx="5508000" cy="3924000"/>
          </a:xfrm>
        </p:spPr>
        <p:txBody>
          <a:bodyPr/>
          <a:lstStyle/>
          <a:p>
            <a:pPr lvl="0"/>
            <a:r>
              <a:rPr lang="en-GB" noProof="0"/>
              <a:t>Click to edit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10" name="Date Placeholder 9">
            <a:extLst>
              <a:ext uri="{FF2B5EF4-FFF2-40B4-BE49-F238E27FC236}">
                <a16:creationId xmlns:a16="http://schemas.microsoft.com/office/drawing/2014/main" id="{55603B87-33CF-FF21-D457-EE99250F8F45}"/>
              </a:ext>
            </a:extLst>
          </p:cNvPr>
          <p:cNvSpPr>
            <a:spLocks noGrp="1"/>
          </p:cNvSpPr>
          <p:nvPr>
            <p:ph type="dt" sz="half" idx="18"/>
          </p:nvPr>
        </p:nvSpPr>
        <p:spPr bwMode="black"/>
        <p:txBody>
          <a:bodyPr/>
          <a:lstStyle/>
          <a:p>
            <a:fld id="{FC674C95-6E1F-4D5B-85E5-7F59A5AB0394}" type="datetime1">
              <a:rPr lang="de-DE" noProof="0" smtClean="0"/>
              <a:t>25.10.2024</a:t>
            </a:fld>
            <a:endParaRPr lang="en-GB" noProof="0"/>
          </a:p>
        </p:txBody>
      </p:sp>
      <p:sp>
        <p:nvSpPr>
          <p:cNvPr id="12" name="Footer Placeholder 11">
            <a:extLst>
              <a:ext uri="{FF2B5EF4-FFF2-40B4-BE49-F238E27FC236}">
                <a16:creationId xmlns:a16="http://schemas.microsoft.com/office/drawing/2014/main" id="{DBE15EF7-D917-CAE3-DFB6-026C8DBA862B}"/>
              </a:ext>
            </a:extLst>
          </p:cNvPr>
          <p:cNvSpPr>
            <a:spLocks noGrp="1"/>
          </p:cNvSpPr>
          <p:nvPr>
            <p:ph type="ftr" sz="quarter" idx="19"/>
          </p:nvPr>
        </p:nvSpPr>
        <p:spPr bwMode="black"/>
        <p:txBody>
          <a:bodyPr/>
          <a:lstStyle/>
          <a:p>
            <a:r>
              <a:rPr lang="en-GB" noProof="0"/>
              <a:t>Author  |  Position  |  Unit  |  Information Classification (Insert → Header &amp; Footer)</a:t>
            </a:r>
          </a:p>
        </p:txBody>
      </p:sp>
      <p:sp>
        <p:nvSpPr>
          <p:cNvPr id="13" name="Slide Number Placeholder 12">
            <a:extLst>
              <a:ext uri="{FF2B5EF4-FFF2-40B4-BE49-F238E27FC236}">
                <a16:creationId xmlns:a16="http://schemas.microsoft.com/office/drawing/2014/main" id="{84941E23-C411-79F3-C17D-3FABAC95CEBE}"/>
              </a:ext>
            </a:extLst>
          </p:cNvPr>
          <p:cNvSpPr>
            <a:spLocks noGrp="1"/>
          </p:cNvSpPr>
          <p:nvPr>
            <p:ph type="sldNum" sz="quarter" idx="20"/>
          </p:nvPr>
        </p:nvSpPr>
        <p:spPr bwMode="black"/>
        <p:txBody>
          <a:bodyPr/>
          <a:lstStyle/>
          <a:p>
            <a:r>
              <a:rPr lang="en-GB" noProof="0"/>
              <a:t> Page </a:t>
            </a:r>
            <a:fld id="{45BB4E0E-3DFA-4D3F-8B72-892B0D7B2330}" type="slidenum">
              <a:rPr lang="en-GB" noProof="0" smtClean="0"/>
              <a:pPr/>
              <a:t>‹#›</a:t>
            </a:fld>
            <a:endParaRPr lang="en-GB" noProof="0"/>
          </a:p>
        </p:txBody>
      </p:sp>
    </p:spTree>
    <p:extLst>
      <p:ext uri="{BB962C8B-B14F-4D97-AF65-F5344CB8AC3E}">
        <p14:creationId xmlns:p14="http://schemas.microsoft.com/office/powerpoint/2010/main" val="3726096215"/>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 Title, Text and Image V01">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03DF4CB-BD12-E295-388A-2772174A27CE}"/>
              </a:ext>
            </a:extLst>
          </p:cNvPr>
          <p:cNvSpPr>
            <a:spLocks noGrp="1"/>
          </p:cNvSpPr>
          <p:nvPr>
            <p:ph type="body" sz="quarter" idx="13" hasCustomPrompt="1"/>
          </p:nvPr>
        </p:nvSpPr>
        <p:spPr bwMode="black">
          <a:xfrm>
            <a:off x="407368" y="1952836"/>
            <a:ext cx="2592000" cy="3924000"/>
          </a:xfrm>
        </p:spPr>
        <p:txBody>
          <a:bodyPr/>
          <a:lstStyle/>
          <a:p>
            <a:pPr lvl="0"/>
            <a:r>
              <a:rPr lang="en-GB" noProof="0"/>
              <a:t>Click to edit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2" name="Title 1">
            <a:extLst>
              <a:ext uri="{FF2B5EF4-FFF2-40B4-BE49-F238E27FC236}">
                <a16:creationId xmlns:a16="http://schemas.microsoft.com/office/drawing/2014/main" id="{1901AB19-4A72-AEE8-3D03-56303EAAD161}"/>
              </a:ext>
            </a:extLst>
          </p:cNvPr>
          <p:cNvSpPr>
            <a:spLocks noGrp="1"/>
          </p:cNvSpPr>
          <p:nvPr>
            <p:ph type="title" hasCustomPrompt="1"/>
          </p:nvPr>
        </p:nvSpPr>
        <p:spPr bwMode="black">
          <a:xfrm>
            <a:off x="407368" y="404664"/>
            <a:ext cx="2593007" cy="763671"/>
          </a:xfrm>
        </p:spPr>
        <p:txBody>
          <a:bodyPr vert="horz"/>
          <a:lstStyle>
            <a:lvl1pPr>
              <a:defRPr/>
            </a:lvl1pPr>
          </a:lstStyle>
          <a:p>
            <a:r>
              <a:rPr lang="en-GB" noProof="0"/>
              <a:t>Click to edit slide title (two lines)</a:t>
            </a:r>
          </a:p>
        </p:txBody>
      </p:sp>
      <p:sp>
        <p:nvSpPr>
          <p:cNvPr id="10" name="Date Placeholder 9">
            <a:extLst>
              <a:ext uri="{FF2B5EF4-FFF2-40B4-BE49-F238E27FC236}">
                <a16:creationId xmlns:a16="http://schemas.microsoft.com/office/drawing/2014/main" id="{24441E21-FF02-F08B-37CF-7B3315ADAAC2}"/>
              </a:ext>
            </a:extLst>
          </p:cNvPr>
          <p:cNvSpPr>
            <a:spLocks noGrp="1"/>
          </p:cNvSpPr>
          <p:nvPr>
            <p:ph type="dt" sz="half" idx="16"/>
          </p:nvPr>
        </p:nvSpPr>
        <p:spPr bwMode="black"/>
        <p:txBody>
          <a:bodyPr/>
          <a:lstStyle/>
          <a:p>
            <a:fld id="{59470CBD-1CB9-4715-B0BA-B53166E07056}" type="datetime1">
              <a:rPr lang="de-DE" noProof="0" smtClean="0"/>
              <a:t>25.10.2024</a:t>
            </a:fld>
            <a:endParaRPr lang="en-GB" noProof="0"/>
          </a:p>
        </p:txBody>
      </p:sp>
      <p:sp>
        <p:nvSpPr>
          <p:cNvPr id="11" name="Footer Placeholder 10">
            <a:extLst>
              <a:ext uri="{FF2B5EF4-FFF2-40B4-BE49-F238E27FC236}">
                <a16:creationId xmlns:a16="http://schemas.microsoft.com/office/drawing/2014/main" id="{99104EB0-2AB3-CDAA-0268-E282CA1F6F29}"/>
              </a:ext>
            </a:extLst>
          </p:cNvPr>
          <p:cNvSpPr>
            <a:spLocks noGrp="1"/>
          </p:cNvSpPr>
          <p:nvPr>
            <p:ph type="ftr" sz="quarter" idx="17"/>
          </p:nvPr>
        </p:nvSpPr>
        <p:spPr bwMode="black"/>
        <p:txBody>
          <a:bodyPr/>
          <a:lstStyle/>
          <a:p>
            <a:r>
              <a:rPr lang="en-GB" noProof="0"/>
              <a:t>Author  |  Position  |  Unit  |  Information Classification (Insert → Header &amp; Footer)</a:t>
            </a:r>
          </a:p>
        </p:txBody>
      </p:sp>
      <p:sp>
        <p:nvSpPr>
          <p:cNvPr id="12" name="Slide Number Placeholder 11">
            <a:extLst>
              <a:ext uri="{FF2B5EF4-FFF2-40B4-BE49-F238E27FC236}">
                <a16:creationId xmlns:a16="http://schemas.microsoft.com/office/drawing/2014/main" id="{8F577B67-0867-630B-A445-AE30ADE83010}"/>
              </a:ext>
            </a:extLst>
          </p:cNvPr>
          <p:cNvSpPr>
            <a:spLocks noGrp="1"/>
          </p:cNvSpPr>
          <p:nvPr>
            <p:ph type="sldNum" sz="quarter" idx="18"/>
          </p:nvPr>
        </p:nvSpPr>
        <p:spPr bwMode="black"/>
        <p:txBody>
          <a:bodyPr/>
          <a:lstStyle/>
          <a:p>
            <a:r>
              <a:rPr lang="en-GB" noProof="0"/>
              <a:t> Page </a:t>
            </a:r>
            <a:fld id="{45BB4E0E-3DFA-4D3F-8B72-892B0D7B2330}" type="slidenum">
              <a:rPr lang="en-GB" noProof="0" smtClean="0"/>
              <a:pPr/>
              <a:t>‹#›</a:t>
            </a:fld>
            <a:endParaRPr lang="en-GB" noProof="0"/>
          </a:p>
        </p:txBody>
      </p:sp>
      <p:sp>
        <p:nvSpPr>
          <p:cNvPr id="18" name="Picture Placeholder 27">
            <a:extLst>
              <a:ext uri="{FF2B5EF4-FFF2-40B4-BE49-F238E27FC236}">
                <a16:creationId xmlns:a16="http://schemas.microsoft.com/office/drawing/2014/main" id="{8F7DDB18-CE38-8342-3695-071E79682C9D}"/>
              </a:ext>
            </a:extLst>
          </p:cNvPr>
          <p:cNvSpPr>
            <a:spLocks noGrp="1"/>
          </p:cNvSpPr>
          <p:nvPr>
            <p:ph type="pic" sz="quarter" idx="20" hasCustomPrompt="1"/>
          </p:nvPr>
        </p:nvSpPr>
        <p:spPr bwMode="gray">
          <a:xfrm>
            <a:off x="3359695" y="404664"/>
            <a:ext cx="8424073" cy="5472172"/>
          </a:xfrm>
          <a:solidFill>
            <a:srgbClr val="D9D9D9"/>
          </a:solidFill>
        </p:spPr>
        <p:txBody>
          <a:bodyPr lIns="0" rIns="0" bIns="720000" anchor="ctr"/>
          <a:lstStyle>
            <a:lvl1pPr algn="ctr">
              <a:spcBef>
                <a:spcPts val="0"/>
              </a:spcBef>
              <a:defRPr sz="1400">
                <a:solidFill>
                  <a:schemeClr val="tx1"/>
                </a:solidFill>
                <a:latin typeface="+mn-lt"/>
              </a:defRPr>
            </a:lvl1pPr>
          </a:lstStyle>
          <a:p>
            <a:r>
              <a:rPr lang="en-GB" noProof="0"/>
              <a:t>Add an image by clicking on the icon</a:t>
            </a:r>
          </a:p>
        </p:txBody>
      </p:sp>
      <p:sp>
        <p:nvSpPr>
          <p:cNvPr id="5" name="Text Placeholder 1">
            <a:extLst>
              <a:ext uri="{FF2B5EF4-FFF2-40B4-BE49-F238E27FC236}">
                <a16:creationId xmlns:a16="http://schemas.microsoft.com/office/drawing/2014/main" id="{C5FA4373-8E2C-B09F-487B-7E467349970B}"/>
              </a:ext>
            </a:extLst>
          </p:cNvPr>
          <p:cNvSpPr txBox="1">
            <a:spLocks noChangeAspect="1"/>
          </p:cNvSpPr>
          <p:nvPr userDrawn="1"/>
        </p:nvSpPr>
        <p:spPr bwMode="black">
          <a:xfrm>
            <a:off x="407368" y="6269239"/>
            <a:ext cx="450000" cy="191833"/>
          </a:xfrm>
          <a:custGeom>
            <a:avLst/>
            <a:gdLst>
              <a:gd name="connsiteX0" fmla="*/ 0 w 450000"/>
              <a:gd name="connsiteY0" fmla="*/ 0 h 191833"/>
              <a:gd name="connsiteX1" fmla="*/ 450000 w 450000"/>
              <a:gd name="connsiteY1" fmla="*/ 0 h 191833"/>
              <a:gd name="connsiteX2" fmla="*/ 450000 w 450000"/>
              <a:gd name="connsiteY2" fmla="*/ 191833 h 191833"/>
              <a:gd name="connsiteX3" fmla="*/ 0 w 450000"/>
              <a:gd name="connsiteY3" fmla="*/ 191833 h 191833"/>
            </a:gdLst>
            <a:ahLst/>
            <a:cxnLst>
              <a:cxn ang="0">
                <a:pos x="connsiteX0" y="connsiteY0"/>
              </a:cxn>
              <a:cxn ang="0">
                <a:pos x="connsiteX1" y="connsiteY1"/>
              </a:cxn>
              <a:cxn ang="0">
                <a:pos x="connsiteX2" y="connsiteY2"/>
              </a:cxn>
              <a:cxn ang="0">
                <a:pos x="connsiteX3" y="connsiteY3"/>
              </a:cxn>
            </a:cxnLst>
            <a:rect l="l" t="t" r="r" b="b"/>
            <a:pathLst>
              <a:path w="450000" h="191833">
                <a:moveTo>
                  <a:pt x="0" y="0"/>
                </a:moveTo>
                <a:lnTo>
                  <a:pt x="450000" y="0"/>
                </a:lnTo>
                <a:lnTo>
                  <a:pt x="450000" y="191833"/>
                </a:lnTo>
                <a:lnTo>
                  <a:pt x="0" y="191833"/>
                </a:lnTo>
                <a:close/>
              </a:path>
            </a:pathLst>
          </a:custGeom>
          <a:blipFill>
            <a:blip r:embed="rId2">
              <a:extLst>
                <a:ext uri="{96DAC541-7B7A-43D3-8B79-37D633B846F1}">
                  <asvg:svgBlip xmlns:asvg="http://schemas.microsoft.com/office/drawing/2016/SVG/main" r:embed="rId3"/>
                </a:ext>
              </a:extLst>
            </a:blip>
            <a:stretch>
              <a:fillRect/>
            </a:stretch>
          </a:blipFill>
          <a:ln w="0">
            <a:solidFill>
              <a:schemeClr val="bg1">
                <a:alpha val="0"/>
              </a:schemeClr>
            </a:solidFill>
          </a:ln>
        </p:spPr>
        <p:txBody>
          <a:bodyPr wrap="square">
            <a:noAutofit/>
          </a:bodyPr>
          <a:lstStyle>
            <a:lvl1pPr marL="0" indent="0" algn="l" defTabSz="715963" rtl="0" eaLnBrk="1" latinLnBrk="0" hangingPunct="1">
              <a:lnSpc>
                <a:spcPct val="100000"/>
              </a:lnSpc>
              <a:spcBef>
                <a:spcPts val="0"/>
              </a:spcBef>
              <a:buFont typeface="TheSans for Ista SmLt" panose="020B0604020202020204" pitchFamily="34" charset="0"/>
              <a:buNone/>
              <a:defRPr sz="100" kern="1200">
                <a:solidFill>
                  <a:schemeClr val="tx1">
                    <a:alpha val="0"/>
                  </a:schemeClr>
                </a:solidFill>
                <a:latin typeface="+mn-lt"/>
                <a:ea typeface="+mn-ea"/>
                <a:cs typeface="+mn-cs"/>
              </a:defRPr>
            </a:lvl1pPr>
            <a:lvl2pPr marL="0" indent="0" algn="l" defTabSz="717550" rtl="0" eaLnBrk="1" latinLnBrk="0" hangingPunct="1">
              <a:lnSpc>
                <a:spcPct val="100000"/>
              </a:lnSpc>
              <a:spcBef>
                <a:spcPts val="0"/>
              </a:spcBef>
              <a:buFont typeface="TheSans for Ista SmLt" panose="020B0604020202020204" pitchFamily="34" charset="0"/>
              <a:buNone/>
              <a:defRPr sz="100" kern="1200">
                <a:solidFill>
                  <a:schemeClr val="tx1">
                    <a:alpha val="0"/>
                  </a:schemeClr>
                </a:solidFill>
                <a:latin typeface="+mn-lt"/>
                <a:ea typeface="+mn-ea"/>
                <a:cs typeface="+mn-cs"/>
              </a:defRPr>
            </a:lvl2pPr>
            <a:lvl3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3pPr>
            <a:lvl4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4pPr>
            <a:lvl5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5pPr>
            <a:lvl6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6pPr>
            <a:lvl7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7pPr>
            <a:lvl8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8pPr>
            <a:lvl9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9pPr>
          </a:lstStyle>
          <a:p>
            <a:r>
              <a:rPr lang="en-GB" noProof="0"/>
              <a:t> </a:t>
            </a:r>
          </a:p>
        </p:txBody>
      </p:sp>
    </p:spTree>
    <p:extLst>
      <p:ext uri="{BB962C8B-B14F-4D97-AF65-F5344CB8AC3E}">
        <p14:creationId xmlns:p14="http://schemas.microsoft.com/office/powerpoint/2010/main" val="3407701665"/>
      </p:ext>
    </p:extLst>
  </p:cSld>
  <p:clrMapOvr>
    <a:masterClrMapping/>
  </p:clrMapOvr>
  <p:extLst>
    <p:ext uri="{DCECCB84-F9BA-43D5-87BE-67443E8EF086}">
      <p15:sldGuideLst xmlns:p15="http://schemas.microsoft.com/office/powerpoint/2012/main">
        <p15:guide id="3" pos="1890" userDrawn="1">
          <p15:clr>
            <a:srgbClr val="FBAE40"/>
          </p15:clr>
        </p15:guide>
        <p15:guide id="4" pos="2116"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 Title, Text and Image V02">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03DF4CB-BD12-E295-388A-2772174A27CE}"/>
              </a:ext>
            </a:extLst>
          </p:cNvPr>
          <p:cNvSpPr>
            <a:spLocks noGrp="1"/>
          </p:cNvSpPr>
          <p:nvPr>
            <p:ph type="body" sz="quarter" idx="13" hasCustomPrompt="1"/>
          </p:nvPr>
        </p:nvSpPr>
        <p:spPr bwMode="black">
          <a:xfrm>
            <a:off x="407367" y="1952836"/>
            <a:ext cx="5509245" cy="3924000"/>
          </a:xfrm>
        </p:spPr>
        <p:txBody>
          <a:bodyPr/>
          <a:lstStyle/>
          <a:p>
            <a:pPr lvl="0"/>
            <a:r>
              <a:rPr lang="en-GB" noProof="0"/>
              <a:t>Click to edit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2" name="Title 1">
            <a:extLst>
              <a:ext uri="{FF2B5EF4-FFF2-40B4-BE49-F238E27FC236}">
                <a16:creationId xmlns:a16="http://schemas.microsoft.com/office/drawing/2014/main" id="{1901AB19-4A72-AEE8-3D03-56303EAAD161}"/>
              </a:ext>
            </a:extLst>
          </p:cNvPr>
          <p:cNvSpPr>
            <a:spLocks noGrp="1"/>
          </p:cNvSpPr>
          <p:nvPr>
            <p:ph type="title" hasCustomPrompt="1"/>
          </p:nvPr>
        </p:nvSpPr>
        <p:spPr bwMode="black">
          <a:xfrm>
            <a:off x="407367" y="404664"/>
            <a:ext cx="11376645" cy="383567"/>
          </a:xfrm>
        </p:spPr>
        <p:txBody>
          <a:bodyPr vert="horz"/>
          <a:lstStyle>
            <a:lvl1pPr>
              <a:defRPr/>
            </a:lvl1pPr>
          </a:lstStyle>
          <a:p>
            <a:r>
              <a:rPr lang="en-GB" noProof="0"/>
              <a:t>Click to edit slide title (maximum two lines)</a:t>
            </a:r>
          </a:p>
        </p:txBody>
      </p:sp>
      <p:sp>
        <p:nvSpPr>
          <p:cNvPr id="10" name="Date Placeholder 9">
            <a:extLst>
              <a:ext uri="{FF2B5EF4-FFF2-40B4-BE49-F238E27FC236}">
                <a16:creationId xmlns:a16="http://schemas.microsoft.com/office/drawing/2014/main" id="{24441E21-FF02-F08B-37CF-7B3315ADAAC2}"/>
              </a:ext>
            </a:extLst>
          </p:cNvPr>
          <p:cNvSpPr>
            <a:spLocks noGrp="1"/>
          </p:cNvSpPr>
          <p:nvPr>
            <p:ph type="dt" sz="half" idx="16"/>
          </p:nvPr>
        </p:nvSpPr>
        <p:spPr bwMode="black"/>
        <p:txBody>
          <a:bodyPr/>
          <a:lstStyle/>
          <a:p>
            <a:fld id="{503A2924-E63F-4251-BDC4-94FAC72B9F36}" type="datetime1">
              <a:rPr lang="de-DE" noProof="0" smtClean="0"/>
              <a:t>25.10.2024</a:t>
            </a:fld>
            <a:endParaRPr lang="en-GB" noProof="0"/>
          </a:p>
        </p:txBody>
      </p:sp>
      <p:sp>
        <p:nvSpPr>
          <p:cNvPr id="11" name="Footer Placeholder 10">
            <a:extLst>
              <a:ext uri="{FF2B5EF4-FFF2-40B4-BE49-F238E27FC236}">
                <a16:creationId xmlns:a16="http://schemas.microsoft.com/office/drawing/2014/main" id="{99104EB0-2AB3-CDAA-0268-E282CA1F6F29}"/>
              </a:ext>
            </a:extLst>
          </p:cNvPr>
          <p:cNvSpPr>
            <a:spLocks noGrp="1"/>
          </p:cNvSpPr>
          <p:nvPr>
            <p:ph type="ftr" sz="quarter" idx="17"/>
          </p:nvPr>
        </p:nvSpPr>
        <p:spPr bwMode="black"/>
        <p:txBody>
          <a:bodyPr/>
          <a:lstStyle/>
          <a:p>
            <a:r>
              <a:rPr lang="en-GB" noProof="0"/>
              <a:t>Author  |  Position  |  Unit  |  Information Classification (Insert → Header &amp; Footer)</a:t>
            </a:r>
          </a:p>
        </p:txBody>
      </p:sp>
      <p:sp>
        <p:nvSpPr>
          <p:cNvPr id="12" name="Slide Number Placeholder 11">
            <a:extLst>
              <a:ext uri="{FF2B5EF4-FFF2-40B4-BE49-F238E27FC236}">
                <a16:creationId xmlns:a16="http://schemas.microsoft.com/office/drawing/2014/main" id="{8F577B67-0867-630B-A445-AE30ADE83010}"/>
              </a:ext>
            </a:extLst>
          </p:cNvPr>
          <p:cNvSpPr>
            <a:spLocks noGrp="1"/>
          </p:cNvSpPr>
          <p:nvPr>
            <p:ph type="sldNum" sz="quarter" idx="18"/>
          </p:nvPr>
        </p:nvSpPr>
        <p:spPr bwMode="black"/>
        <p:txBody>
          <a:bodyPr/>
          <a:lstStyle>
            <a:lvl1pPr>
              <a:defRPr>
                <a:solidFill>
                  <a:schemeClr val="tx1"/>
                </a:solidFill>
              </a:defRPr>
            </a:lvl1pPr>
          </a:lstStyle>
          <a:p>
            <a:r>
              <a:rPr lang="en-GB" noProof="0"/>
              <a:t> Page </a:t>
            </a:r>
            <a:fld id="{45BB4E0E-3DFA-4D3F-8B72-892B0D7B2330}" type="slidenum">
              <a:rPr lang="en-GB" noProof="0" smtClean="0"/>
              <a:pPr/>
              <a:t>‹#›</a:t>
            </a:fld>
            <a:endParaRPr lang="en-GB" noProof="0"/>
          </a:p>
        </p:txBody>
      </p:sp>
      <p:sp>
        <p:nvSpPr>
          <p:cNvPr id="18" name="Picture Placeholder 27">
            <a:extLst>
              <a:ext uri="{FF2B5EF4-FFF2-40B4-BE49-F238E27FC236}">
                <a16:creationId xmlns:a16="http://schemas.microsoft.com/office/drawing/2014/main" id="{8F7DDB18-CE38-8342-3695-071E79682C9D}"/>
              </a:ext>
            </a:extLst>
          </p:cNvPr>
          <p:cNvSpPr>
            <a:spLocks noGrp="1"/>
          </p:cNvSpPr>
          <p:nvPr>
            <p:ph type="pic" sz="quarter" idx="20" hasCustomPrompt="1"/>
          </p:nvPr>
        </p:nvSpPr>
        <p:spPr bwMode="gray">
          <a:xfrm>
            <a:off x="6276020" y="1952834"/>
            <a:ext cx="5508612" cy="3924000"/>
          </a:xfrm>
          <a:solidFill>
            <a:srgbClr val="D9D9D9"/>
          </a:solidFill>
        </p:spPr>
        <p:txBody>
          <a:bodyPr lIns="0" rIns="0" bIns="720000" anchor="ctr"/>
          <a:lstStyle>
            <a:lvl1pPr algn="ctr">
              <a:spcBef>
                <a:spcPts val="0"/>
              </a:spcBef>
              <a:defRPr sz="1400">
                <a:solidFill>
                  <a:schemeClr val="tx1"/>
                </a:solidFill>
                <a:latin typeface="+mn-lt"/>
              </a:defRPr>
            </a:lvl1pPr>
          </a:lstStyle>
          <a:p>
            <a:r>
              <a:rPr lang="en-GB" noProof="0"/>
              <a:t>Add an image by clicking on the icon</a:t>
            </a:r>
          </a:p>
        </p:txBody>
      </p:sp>
      <p:sp>
        <p:nvSpPr>
          <p:cNvPr id="5" name="Text Placeholder 1">
            <a:extLst>
              <a:ext uri="{FF2B5EF4-FFF2-40B4-BE49-F238E27FC236}">
                <a16:creationId xmlns:a16="http://schemas.microsoft.com/office/drawing/2014/main" id="{C5FA4373-8E2C-B09F-487B-7E467349970B}"/>
              </a:ext>
            </a:extLst>
          </p:cNvPr>
          <p:cNvSpPr txBox="1">
            <a:spLocks noChangeAspect="1"/>
          </p:cNvSpPr>
          <p:nvPr userDrawn="1"/>
        </p:nvSpPr>
        <p:spPr bwMode="black">
          <a:xfrm>
            <a:off x="407368" y="6269239"/>
            <a:ext cx="450000" cy="191833"/>
          </a:xfrm>
          <a:custGeom>
            <a:avLst/>
            <a:gdLst>
              <a:gd name="connsiteX0" fmla="*/ 0 w 450000"/>
              <a:gd name="connsiteY0" fmla="*/ 0 h 191833"/>
              <a:gd name="connsiteX1" fmla="*/ 450000 w 450000"/>
              <a:gd name="connsiteY1" fmla="*/ 0 h 191833"/>
              <a:gd name="connsiteX2" fmla="*/ 450000 w 450000"/>
              <a:gd name="connsiteY2" fmla="*/ 191833 h 191833"/>
              <a:gd name="connsiteX3" fmla="*/ 0 w 450000"/>
              <a:gd name="connsiteY3" fmla="*/ 191833 h 191833"/>
            </a:gdLst>
            <a:ahLst/>
            <a:cxnLst>
              <a:cxn ang="0">
                <a:pos x="connsiteX0" y="connsiteY0"/>
              </a:cxn>
              <a:cxn ang="0">
                <a:pos x="connsiteX1" y="connsiteY1"/>
              </a:cxn>
              <a:cxn ang="0">
                <a:pos x="connsiteX2" y="connsiteY2"/>
              </a:cxn>
              <a:cxn ang="0">
                <a:pos x="connsiteX3" y="connsiteY3"/>
              </a:cxn>
            </a:cxnLst>
            <a:rect l="l" t="t" r="r" b="b"/>
            <a:pathLst>
              <a:path w="450000" h="191833">
                <a:moveTo>
                  <a:pt x="0" y="0"/>
                </a:moveTo>
                <a:lnTo>
                  <a:pt x="450000" y="0"/>
                </a:lnTo>
                <a:lnTo>
                  <a:pt x="450000" y="191833"/>
                </a:lnTo>
                <a:lnTo>
                  <a:pt x="0" y="191833"/>
                </a:lnTo>
                <a:close/>
              </a:path>
            </a:pathLst>
          </a:custGeom>
          <a:blipFill>
            <a:blip r:embed="rId2">
              <a:extLst>
                <a:ext uri="{96DAC541-7B7A-43D3-8B79-37D633B846F1}">
                  <asvg:svgBlip xmlns:asvg="http://schemas.microsoft.com/office/drawing/2016/SVG/main" r:embed="rId3"/>
                </a:ext>
              </a:extLst>
            </a:blip>
            <a:stretch>
              <a:fillRect/>
            </a:stretch>
          </a:blipFill>
          <a:ln w="0">
            <a:solidFill>
              <a:schemeClr val="bg1">
                <a:alpha val="0"/>
              </a:schemeClr>
            </a:solidFill>
          </a:ln>
        </p:spPr>
        <p:txBody>
          <a:bodyPr wrap="square">
            <a:noAutofit/>
          </a:bodyPr>
          <a:lstStyle>
            <a:lvl1pPr marL="0" indent="0" algn="l" defTabSz="715963" rtl="0" eaLnBrk="1" latinLnBrk="0" hangingPunct="1">
              <a:lnSpc>
                <a:spcPct val="100000"/>
              </a:lnSpc>
              <a:spcBef>
                <a:spcPts val="0"/>
              </a:spcBef>
              <a:buFont typeface="TheSans for Ista SmLt" panose="020B0604020202020204" pitchFamily="34" charset="0"/>
              <a:buNone/>
              <a:defRPr sz="100" kern="1200">
                <a:solidFill>
                  <a:schemeClr val="tx1">
                    <a:alpha val="0"/>
                  </a:schemeClr>
                </a:solidFill>
                <a:latin typeface="+mn-lt"/>
                <a:ea typeface="+mn-ea"/>
                <a:cs typeface="+mn-cs"/>
              </a:defRPr>
            </a:lvl1pPr>
            <a:lvl2pPr marL="0" indent="0" algn="l" defTabSz="717550" rtl="0" eaLnBrk="1" latinLnBrk="0" hangingPunct="1">
              <a:lnSpc>
                <a:spcPct val="100000"/>
              </a:lnSpc>
              <a:spcBef>
                <a:spcPts val="0"/>
              </a:spcBef>
              <a:buFont typeface="TheSans for Ista SmLt" panose="020B0604020202020204" pitchFamily="34" charset="0"/>
              <a:buNone/>
              <a:defRPr sz="100" kern="1200">
                <a:solidFill>
                  <a:schemeClr val="tx1">
                    <a:alpha val="0"/>
                  </a:schemeClr>
                </a:solidFill>
                <a:latin typeface="+mn-lt"/>
                <a:ea typeface="+mn-ea"/>
                <a:cs typeface="+mn-cs"/>
              </a:defRPr>
            </a:lvl2pPr>
            <a:lvl3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3pPr>
            <a:lvl4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4pPr>
            <a:lvl5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5pPr>
            <a:lvl6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6pPr>
            <a:lvl7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7pPr>
            <a:lvl8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8pPr>
            <a:lvl9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9pPr>
          </a:lstStyle>
          <a:p>
            <a:r>
              <a:rPr lang="en-GB" noProof="0"/>
              <a:t> </a:t>
            </a:r>
          </a:p>
        </p:txBody>
      </p:sp>
    </p:spTree>
    <p:extLst>
      <p:ext uri="{BB962C8B-B14F-4D97-AF65-F5344CB8AC3E}">
        <p14:creationId xmlns:p14="http://schemas.microsoft.com/office/powerpoint/2010/main" val="3170593030"/>
      </p:ext>
    </p:extLst>
  </p:cSld>
  <p:clrMapOvr>
    <a:masterClrMapping/>
  </p:clrMapOvr>
  <p:extLst>
    <p:ext uri="{DCECCB84-F9BA-43D5-87BE-67443E8EF086}">
      <p15:sldGuideLst xmlns:p15="http://schemas.microsoft.com/office/powerpoint/2012/main">
        <p15:guide id="5" pos="3727">
          <p15:clr>
            <a:srgbClr val="FBAE40"/>
          </p15:clr>
        </p15:guide>
        <p15:guide id="6" pos="395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 Title, Text and Image V0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BC1D9CC-9CCD-B19E-440B-82DEBA646B6F}"/>
              </a:ext>
            </a:extLst>
          </p:cNvPr>
          <p:cNvSpPr/>
          <p:nvPr userDrawn="1"/>
        </p:nvSpPr>
        <p:spPr bwMode="hidden">
          <a:xfrm>
            <a:off x="8128800" y="0"/>
            <a:ext cx="40644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t"/>
          <a:lstStyle/>
          <a:p>
            <a:pPr marL="180000" indent="-180000" algn="l">
              <a:lnSpc>
                <a:spcPct val="110000"/>
              </a:lnSpc>
              <a:spcBef>
                <a:spcPts val="400"/>
              </a:spcBef>
              <a:buFont typeface="TheSans for Ista SmLt" panose="020B0604020202020204" pitchFamily="34" charset="0"/>
              <a:buChar char="•"/>
            </a:pPr>
            <a:endParaRPr lang="en-GB" sz="1600" noProof="0"/>
          </a:p>
        </p:txBody>
      </p:sp>
      <p:sp>
        <p:nvSpPr>
          <p:cNvPr id="8" name="Text Placeholder 7">
            <a:extLst>
              <a:ext uri="{FF2B5EF4-FFF2-40B4-BE49-F238E27FC236}">
                <a16:creationId xmlns:a16="http://schemas.microsoft.com/office/drawing/2014/main" id="{003DF4CB-BD12-E295-388A-2772174A27CE}"/>
              </a:ext>
            </a:extLst>
          </p:cNvPr>
          <p:cNvSpPr>
            <a:spLocks noGrp="1"/>
          </p:cNvSpPr>
          <p:nvPr>
            <p:ph type="body" sz="quarter" idx="13" hasCustomPrompt="1"/>
          </p:nvPr>
        </p:nvSpPr>
        <p:spPr bwMode="black">
          <a:xfrm>
            <a:off x="407367" y="1952836"/>
            <a:ext cx="5509245" cy="3924000"/>
          </a:xfrm>
        </p:spPr>
        <p:txBody>
          <a:bodyPr/>
          <a:lstStyle/>
          <a:p>
            <a:pPr lvl="0"/>
            <a:r>
              <a:rPr lang="en-GB" noProof="0"/>
              <a:t>Click to edit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2" name="Title 1">
            <a:extLst>
              <a:ext uri="{FF2B5EF4-FFF2-40B4-BE49-F238E27FC236}">
                <a16:creationId xmlns:a16="http://schemas.microsoft.com/office/drawing/2014/main" id="{1901AB19-4A72-AEE8-3D03-56303EAAD161}"/>
              </a:ext>
            </a:extLst>
          </p:cNvPr>
          <p:cNvSpPr>
            <a:spLocks noGrp="1"/>
          </p:cNvSpPr>
          <p:nvPr>
            <p:ph type="title" hasCustomPrompt="1"/>
          </p:nvPr>
        </p:nvSpPr>
        <p:spPr bwMode="black">
          <a:xfrm>
            <a:off x="407368" y="404664"/>
            <a:ext cx="7200000" cy="383567"/>
          </a:xfrm>
        </p:spPr>
        <p:txBody>
          <a:bodyPr vert="horz"/>
          <a:lstStyle>
            <a:lvl1pPr>
              <a:defRPr/>
            </a:lvl1pPr>
          </a:lstStyle>
          <a:p>
            <a:r>
              <a:rPr lang="en-GB" noProof="0"/>
              <a:t>Click to edit slide title (maximum two lines)</a:t>
            </a:r>
          </a:p>
        </p:txBody>
      </p:sp>
      <p:sp>
        <p:nvSpPr>
          <p:cNvPr id="10" name="Date Placeholder 9">
            <a:extLst>
              <a:ext uri="{FF2B5EF4-FFF2-40B4-BE49-F238E27FC236}">
                <a16:creationId xmlns:a16="http://schemas.microsoft.com/office/drawing/2014/main" id="{24441E21-FF02-F08B-37CF-7B3315ADAAC2}"/>
              </a:ext>
            </a:extLst>
          </p:cNvPr>
          <p:cNvSpPr>
            <a:spLocks noGrp="1"/>
          </p:cNvSpPr>
          <p:nvPr>
            <p:ph type="dt" sz="half" idx="16"/>
          </p:nvPr>
        </p:nvSpPr>
        <p:spPr bwMode="black"/>
        <p:txBody>
          <a:bodyPr/>
          <a:lstStyle/>
          <a:p>
            <a:fld id="{04963415-BB1A-4DFB-88DF-B0BE7817A262}" type="datetime1">
              <a:rPr lang="de-DE" noProof="0" smtClean="0"/>
              <a:t>25.10.2024</a:t>
            </a:fld>
            <a:endParaRPr lang="en-GB" noProof="0"/>
          </a:p>
        </p:txBody>
      </p:sp>
      <p:sp>
        <p:nvSpPr>
          <p:cNvPr id="11" name="Footer Placeholder 10">
            <a:extLst>
              <a:ext uri="{FF2B5EF4-FFF2-40B4-BE49-F238E27FC236}">
                <a16:creationId xmlns:a16="http://schemas.microsoft.com/office/drawing/2014/main" id="{99104EB0-2AB3-CDAA-0268-E282CA1F6F29}"/>
              </a:ext>
            </a:extLst>
          </p:cNvPr>
          <p:cNvSpPr>
            <a:spLocks noGrp="1"/>
          </p:cNvSpPr>
          <p:nvPr>
            <p:ph type="ftr" sz="quarter" idx="17"/>
          </p:nvPr>
        </p:nvSpPr>
        <p:spPr bwMode="black"/>
        <p:txBody>
          <a:bodyPr/>
          <a:lstStyle/>
          <a:p>
            <a:r>
              <a:rPr lang="en-GB" noProof="0"/>
              <a:t>Author  |  Position  |  Unit  |  Information Classification (Insert → Header &amp; Footer)</a:t>
            </a:r>
          </a:p>
        </p:txBody>
      </p:sp>
      <p:sp>
        <p:nvSpPr>
          <p:cNvPr id="12" name="Slide Number Placeholder 11">
            <a:extLst>
              <a:ext uri="{FF2B5EF4-FFF2-40B4-BE49-F238E27FC236}">
                <a16:creationId xmlns:a16="http://schemas.microsoft.com/office/drawing/2014/main" id="{8F577B67-0867-630B-A445-AE30ADE83010}"/>
              </a:ext>
            </a:extLst>
          </p:cNvPr>
          <p:cNvSpPr>
            <a:spLocks noGrp="1"/>
          </p:cNvSpPr>
          <p:nvPr>
            <p:ph type="sldNum" sz="quarter" idx="18"/>
          </p:nvPr>
        </p:nvSpPr>
        <p:spPr bwMode="black"/>
        <p:txBody>
          <a:bodyPr/>
          <a:lstStyle>
            <a:lvl1pPr>
              <a:defRPr>
                <a:solidFill>
                  <a:schemeClr val="bg1"/>
                </a:solidFill>
              </a:defRPr>
            </a:lvl1pPr>
          </a:lstStyle>
          <a:p>
            <a:r>
              <a:rPr lang="en-GB" noProof="0"/>
              <a:t> Page </a:t>
            </a:r>
            <a:fld id="{45BB4E0E-3DFA-4D3F-8B72-892B0D7B2330}" type="slidenum">
              <a:rPr lang="en-GB" noProof="0" smtClean="0"/>
              <a:pPr/>
              <a:t>‹#›</a:t>
            </a:fld>
            <a:endParaRPr lang="en-GB" noProof="0"/>
          </a:p>
        </p:txBody>
      </p:sp>
      <p:sp>
        <p:nvSpPr>
          <p:cNvPr id="18" name="Picture Placeholder 27">
            <a:extLst>
              <a:ext uri="{FF2B5EF4-FFF2-40B4-BE49-F238E27FC236}">
                <a16:creationId xmlns:a16="http://schemas.microsoft.com/office/drawing/2014/main" id="{8F7DDB18-CE38-8342-3695-071E79682C9D}"/>
              </a:ext>
            </a:extLst>
          </p:cNvPr>
          <p:cNvSpPr>
            <a:spLocks noGrp="1"/>
          </p:cNvSpPr>
          <p:nvPr>
            <p:ph type="pic" sz="quarter" idx="20" hasCustomPrompt="1"/>
          </p:nvPr>
        </p:nvSpPr>
        <p:spPr bwMode="gray">
          <a:xfrm>
            <a:off x="6276020" y="1952834"/>
            <a:ext cx="5508612" cy="3924000"/>
          </a:xfrm>
          <a:solidFill>
            <a:srgbClr val="D9D9D9"/>
          </a:solidFill>
        </p:spPr>
        <p:txBody>
          <a:bodyPr lIns="0" rIns="0" bIns="720000" anchor="ctr"/>
          <a:lstStyle>
            <a:lvl1pPr algn="ctr">
              <a:spcBef>
                <a:spcPts val="0"/>
              </a:spcBef>
              <a:defRPr sz="1400">
                <a:solidFill>
                  <a:schemeClr val="tx1"/>
                </a:solidFill>
                <a:latin typeface="+mn-lt"/>
              </a:defRPr>
            </a:lvl1pPr>
          </a:lstStyle>
          <a:p>
            <a:r>
              <a:rPr lang="en-GB" noProof="0"/>
              <a:t>Add an image by clicking on the icon</a:t>
            </a:r>
          </a:p>
        </p:txBody>
      </p:sp>
      <p:sp>
        <p:nvSpPr>
          <p:cNvPr id="5" name="Text Placeholder 1">
            <a:extLst>
              <a:ext uri="{FF2B5EF4-FFF2-40B4-BE49-F238E27FC236}">
                <a16:creationId xmlns:a16="http://schemas.microsoft.com/office/drawing/2014/main" id="{C5FA4373-8E2C-B09F-487B-7E467349970B}"/>
              </a:ext>
            </a:extLst>
          </p:cNvPr>
          <p:cNvSpPr txBox="1">
            <a:spLocks noChangeAspect="1"/>
          </p:cNvSpPr>
          <p:nvPr userDrawn="1"/>
        </p:nvSpPr>
        <p:spPr bwMode="black">
          <a:xfrm>
            <a:off x="407368" y="6269239"/>
            <a:ext cx="450000" cy="191833"/>
          </a:xfrm>
          <a:custGeom>
            <a:avLst/>
            <a:gdLst>
              <a:gd name="connsiteX0" fmla="*/ 0 w 450000"/>
              <a:gd name="connsiteY0" fmla="*/ 0 h 191833"/>
              <a:gd name="connsiteX1" fmla="*/ 450000 w 450000"/>
              <a:gd name="connsiteY1" fmla="*/ 0 h 191833"/>
              <a:gd name="connsiteX2" fmla="*/ 450000 w 450000"/>
              <a:gd name="connsiteY2" fmla="*/ 191833 h 191833"/>
              <a:gd name="connsiteX3" fmla="*/ 0 w 450000"/>
              <a:gd name="connsiteY3" fmla="*/ 191833 h 191833"/>
            </a:gdLst>
            <a:ahLst/>
            <a:cxnLst>
              <a:cxn ang="0">
                <a:pos x="connsiteX0" y="connsiteY0"/>
              </a:cxn>
              <a:cxn ang="0">
                <a:pos x="connsiteX1" y="connsiteY1"/>
              </a:cxn>
              <a:cxn ang="0">
                <a:pos x="connsiteX2" y="connsiteY2"/>
              </a:cxn>
              <a:cxn ang="0">
                <a:pos x="connsiteX3" y="connsiteY3"/>
              </a:cxn>
            </a:cxnLst>
            <a:rect l="l" t="t" r="r" b="b"/>
            <a:pathLst>
              <a:path w="450000" h="191833">
                <a:moveTo>
                  <a:pt x="0" y="0"/>
                </a:moveTo>
                <a:lnTo>
                  <a:pt x="450000" y="0"/>
                </a:lnTo>
                <a:lnTo>
                  <a:pt x="450000" y="191833"/>
                </a:lnTo>
                <a:lnTo>
                  <a:pt x="0" y="191833"/>
                </a:lnTo>
                <a:close/>
              </a:path>
            </a:pathLst>
          </a:custGeom>
          <a:blipFill>
            <a:blip r:embed="rId2">
              <a:extLst>
                <a:ext uri="{96DAC541-7B7A-43D3-8B79-37D633B846F1}">
                  <asvg:svgBlip xmlns:asvg="http://schemas.microsoft.com/office/drawing/2016/SVG/main" r:embed="rId3"/>
                </a:ext>
              </a:extLst>
            </a:blip>
            <a:stretch>
              <a:fillRect/>
            </a:stretch>
          </a:blipFill>
          <a:ln w="0">
            <a:solidFill>
              <a:schemeClr val="bg1">
                <a:alpha val="0"/>
              </a:schemeClr>
            </a:solidFill>
          </a:ln>
        </p:spPr>
        <p:txBody>
          <a:bodyPr wrap="square">
            <a:noAutofit/>
          </a:bodyPr>
          <a:lstStyle>
            <a:lvl1pPr marL="0" indent="0" algn="l" defTabSz="715963" rtl="0" eaLnBrk="1" latinLnBrk="0" hangingPunct="1">
              <a:lnSpc>
                <a:spcPct val="100000"/>
              </a:lnSpc>
              <a:spcBef>
                <a:spcPts val="0"/>
              </a:spcBef>
              <a:buFont typeface="TheSans for Ista SmLt" panose="020B0604020202020204" pitchFamily="34" charset="0"/>
              <a:buNone/>
              <a:defRPr sz="100" kern="1200">
                <a:solidFill>
                  <a:schemeClr val="tx1">
                    <a:alpha val="0"/>
                  </a:schemeClr>
                </a:solidFill>
                <a:latin typeface="+mn-lt"/>
                <a:ea typeface="+mn-ea"/>
                <a:cs typeface="+mn-cs"/>
              </a:defRPr>
            </a:lvl1pPr>
            <a:lvl2pPr marL="0" indent="0" algn="l" defTabSz="717550" rtl="0" eaLnBrk="1" latinLnBrk="0" hangingPunct="1">
              <a:lnSpc>
                <a:spcPct val="100000"/>
              </a:lnSpc>
              <a:spcBef>
                <a:spcPts val="0"/>
              </a:spcBef>
              <a:buFont typeface="TheSans for Ista SmLt" panose="020B0604020202020204" pitchFamily="34" charset="0"/>
              <a:buNone/>
              <a:defRPr sz="100" kern="1200">
                <a:solidFill>
                  <a:schemeClr val="tx1">
                    <a:alpha val="0"/>
                  </a:schemeClr>
                </a:solidFill>
                <a:latin typeface="+mn-lt"/>
                <a:ea typeface="+mn-ea"/>
                <a:cs typeface="+mn-cs"/>
              </a:defRPr>
            </a:lvl2pPr>
            <a:lvl3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3pPr>
            <a:lvl4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4pPr>
            <a:lvl5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5pPr>
            <a:lvl6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6pPr>
            <a:lvl7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7pPr>
            <a:lvl8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8pPr>
            <a:lvl9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9pPr>
          </a:lstStyle>
          <a:p>
            <a:r>
              <a:rPr lang="en-GB" noProof="0"/>
              <a:t> </a:t>
            </a:r>
          </a:p>
        </p:txBody>
      </p:sp>
    </p:spTree>
    <p:extLst>
      <p:ext uri="{BB962C8B-B14F-4D97-AF65-F5344CB8AC3E}">
        <p14:creationId xmlns:p14="http://schemas.microsoft.com/office/powerpoint/2010/main" val="2858571059"/>
      </p:ext>
    </p:extLst>
  </p:cSld>
  <p:clrMapOvr>
    <a:masterClrMapping/>
  </p:clrMapOvr>
  <p:extLst>
    <p:ext uri="{DCECCB84-F9BA-43D5-87BE-67443E8EF086}">
      <p15:sldGuideLst xmlns:p15="http://schemas.microsoft.com/office/powerpoint/2012/main">
        <p15:guide id="5" pos="3727">
          <p15:clr>
            <a:srgbClr val="FBAE40"/>
          </p15:clr>
        </p15:guide>
        <p15:guide id="6" pos="395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 Title, Text, Image and Text V02">
    <p:spTree>
      <p:nvGrpSpPr>
        <p:cNvPr id="1" name=""/>
        <p:cNvGrpSpPr/>
        <p:nvPr/>
      </p:nvGrpSpPr>
      <p:grpSpPr>
        <a:xfrm>
          <a:off x="0" y="0"/>
          <a:ext cx="0" cy="0"/>
          <a:chOff x="0" y="0"/>
          <a:chExt cx="0" cy="0"/>
        </a:xfrm>
      </p:grpSpPr>
      <p:sp>
        <p:nvSpPr>
          <p:cNvPr id="18" name="Picture Placeholder 27">
            <a:extLst>
              <a:ext uri="{FF2B5EF4-FFF2-40B4-BE49-F238E27FC236}">
                <a16:creationId xmlns:a16="http://schemas.microsoft.com/office/drawing/2014/main" id="{8F7DDB18-CE38-8342-3695-071E79682C9D}"/>
              </a:ext>
            </a:extLst>
          </p:cNvPr>
          <p:cNvSpPr>
            <a:spLocks noGrp="1"/>
          </p:cNvSpPr>
          <p:nvPr>
            <p:ph type="pic" sz="quarter" idx="20" hasCustomPrompt="1"/>
          </p:nvPr>
        </p:nvSpPr>
        <p:spPr bwMode="gray">
          <a:xfrm>
            <a:off x="6276020" y="0"/>
            <a:ext cx="5915980" cy="6858000"/>
          </a:xfrm>
          <a:solidFill>
            <a:srgbClr val="D9D9D9"/>
          </a:solidFill>
        </p:spPr>
        <p:txBody>
          <a:bodyPr lIns="2160000" rIns="2160000" bIns="954000" anchor="ctr"/>
          <a:lstStyle>
            <a:lvl1pPr algn="ctr">
              <a:spcBef>
                <a:spcPts val="0"/>
              </a:spcBef>
              <a:defRPr sz="1400">
                <a:solidFill>
                  <a:schemeClr val="tx1"/>
                </a:solidFill>
                <a:latin typeface="+mn-lt"/>
              </a:defRPr>
            </a:lvl1pPr>
          </a:lstStyle>
          <a:p>
            <a:r>
              <a:rPr lang="en-GB" noProof="0"/>
              <a:t>Add an image by clicking on the icon</a:t>
            </a:r>
          </a:p>
        </p:txBody>
      </p:sp>
      <p:sp>
        <p:nvSpPr>
          <p:cNvPr id="8" name="Text Placeholder 7">
            <a:extLst>
              <a:ext uri="{FF2B5EF4-FFF2-40B4-BE49-F238E27FC236}">
                <a16:creationId xmlns:a16="http://schemas.microsoft.com/office/drawing/2014/main" id="{003DF4CB-BD12-E295-388A-2772174A27CE}"/>
              </a:ext>
            </a:extLst>
          </p:cNvPr>
          <p:cNvSpPr>
            <a:spLocks noGrp="1"/>
          </p:cNvSpPr>
          <p:nvPr>
            <p:ph type="body" sz="quarter" idx="13" hasCustomPrompt="1"/>
          </p:nvPr>
        </p:nvSpPr>
        <p:spPr bwMode="black">
          <a:xfrm>
            <a:off x="407367" y="1952836"/>
            <a:ext cx="4824000" cy="3924000"/>
          </a:xfrm>
        </p:spPr>
        <p:txBody>
          <a:bodyPr/>
          <a:lstStyle/>
          <a:p>
            <a:pPr lvl="0"/>
            <a:r>
              <a:rPr lang="en-GB" noProof="0"/>
              <a:t>Click to edit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2" name="Title 1">
            <a:extLst>
              <a:ext uri="{FF2B5EF4-FFF2-40B4-BE49-F238E27FC236}">
                <a16:creationId xmlns:a16="http://schemas.microsoft.com/office/drawing/2014/main" id="{1901AB19-4A72-AEE8-3D03-56303EAAD161}"/>
              </a:ext>
            </a:extLst>
          </p:cNvPr>
          <p:cNvSpPr>
            <a:spLocks noGrp="1"/>
          </p:cNvSpPr>
          <p:nvPr>
            <p:ph type="title" hasCustomPrompt="1"/>
          </p:nvPr>
        </p:nvSpPr>
        <p:spPr bwMode="black">
          <a:xfrm>
            <a:off x="407368" y="404664"/>
            <a:ext cx="5508614" cy="383567"/>
          </a:xfrm>
        </p:spPr>
        <p:txBody>
          <a:bodyPr vert="horz"/>
          <a:lstStyle>
            <a:lvl1pPr>
              <a:defRPr/>
            </a:lvl1pPr>
          </a:lstStyle>
          <a:p>
            <a:r>
              <a:rPr lang="en-GB" noProof="0" dirty="0"/>
              <a:t>Edit slide title (maximum two lines)</a:t>
            </a:r>
          </a:p>
        </p:txBody>
      </p:sp>
      <p:sp>
        <p:nvSpPr>
          <p:cNvPr id="10" name="Date Placeholder 9">
            <a:extLst>
              <a:ext uri="{FF2B5EF4-FFF2-40B4-BE49-F238E27FC236}">
                <a16:creationId xmlns:a16="http://schemas.microsoft.com/office/drawing/2014/main" id="{24441E21-FF02-F08B-37CF-7B3315ADAAC2}"/>
              </a:ext>
            </a:extLst>
          </p:cNvPr>
          <p:cNvSpPr>
            <a:spLocks noGrp="1"/>
          </p:cNvSpPr>
          <p:nvPr>
            <p:ph type="dt" sz="half" idx="16"/>
          </p:nvPr>
        </p:nvSpPr>
        <p:spPr bwMode="black"/>
        <p:txBody>
          <a:bodyPr/>
          <a:lstStyle/>
          <a:p>
            <a:fld id="{42D72C8D-62CB-4546-A96F-AE2B86196EBD}" type="datetime1">
              <a:rPr lang="de-DE" noProof="0" smtClean="0"/>
              <a:t>25.10.2024</a:t>
            </a:fld>
            <a:endParaRPr lang="en-GB" noProof="0"/>
          </a:p>
        </p:txBody>
      </p:sp>
      <p:sp>
        <p:nvSpPr>
          <p:cNvPr id="11" name="Footer Placeholder 10">
            <a:extLst>
              <a:ext uri="{FF2B5EF4-FFF2-40B4-BE49-F238E27FC236}">
                <a16:creationId xmlns:a16="http://schemas.microsoft.com/office/drawing/2014/main" id="{99104EB0-2AB3-CDAA-0268-E282CA1F6F29}"/>
              </a:ext>
            </a:extLst>
          </p:cNvPr>
          <p:cNvSpPr>
            <a:spLocks noGrp="1"/>
          </p:cNvSpPr>
          <p:nvPr>
            <p:ph type="ftr" sz="quarter" idx="17"/>
          </p:nvPr>
        </p:nvSpPr>
        <p:spPr bwMode="black"/>
        <p:txBody>
          <a:bodyPr/>
          <a:lstStyle/>
          <a:p>
            <a:r>
              <a:rPr lang="en-GB" noProof="0"/>
              <a:t>Author  |  Position  |  Unit  |  Information Classification (Insert → Header &amp; Footer)</a:t>
            </a:r>
          </a:p>
        </p:txBody>
      </p:sp>
      <p:sp>
        <p:nvSpPr>
          <p:cNvPr id="12" name="Slide Number Placeholder 11">
            <a:extLst>
              <a:ext uri="{FF2B5EF4-FFF2-40B4-BE49-F238E27FC236}">
                <a16:creationId xmlns:a16="http://schemas.microsoft.com/office/drawing/2014/main" id="{8F577B67-0867-630B-A445-AE30ADE83010}"/>
              </a:ext>
            </a:extLst>
          </p:cNvPr>
          <p:cNvSpPr>
            <a:spLocks noGrp="1"/>
          </p:cNvSpPr>
          <p:nvPr>
            <p:ph type="sldNum" sz="quarter" idx="18"/>
          </p:nvPr>
        </p:nvSpPr>
        <p:spPr bwMode="black"/>
        <p:txBody>
          <a:bodyPr/>
          <a:lstStyle>
            <a:lvl1pPr>
              <a:defRPr>
                <a:solidFill>
                  <a:schemeClr val="tx1"/>
                </a:solidFill>
              </a:defRPr>
            </a:lvl1pPr>
          </a:lstStyle>
          <a:p>
            <a:r>
              <a:rPr lang="en-GB" noProof="0"/>
              <a:t> Page </a:t>
            </a:r>
            <a:fld id="{45BB4E0E-3DFA-4D3F-8B72-892B0D7B2330}" type="slidenum">
              <a:rPr lang="en-GB" noProof="0" smtClean="0"/>
              <a:pPr/>
              <a:t>‹#›</a:t>
            </a:fld>
            <a:endParaRPr lang="en-GB" noProof="0"/>
          </a:p>
        </p:txBody>
      </p:sp>
      <p:sp>
        <p:nvSpPr>
          <p:cNvPr id="5" name="Text Placeholder 1">
            <a:extLst>
              <a:ext uri="{FF2B5EF4-FFF2-40B4-BE49-F238E27FC236}">
                <a16:creationId xmlns:a16="http://schemas.microsoft.com/office/drawing/2014/main" id="{C5FA4373-8E2C-B09F-487B-7E467349970B}"/>
              </a:ext>
            </a:extLst>
          </p:cNvPr>
          <p:cNvSpPr txBox="1">
            <a:spLocks noChangeAspect="1"/>
          </p:cNvSpPr>
          <p:nvPr userDrawn="1"/>
        </p:nvSpPr>
        <p:spPr bwMode="black">
          <a:xfrm>
            <a:off x="407368" y="6269239"/>
            <a:ext cx="450000" cy="191833"/>
          </a:xfrm>
          <a:custGeom>
            <a:avLst/>
            <a:gdLst>
              <a:gd name="connsiteX0" fmla="*/ 0 w 450000"/>
              <a:gd name="connsiteY0" fmla="*/ 0 h 191833"/>
              <a:gd name="connsiteX1" fmla="*/ 450000 w 450000"/>
              <a:gd name="connsiteY1" fmla="*/ 0 h 191833"/>
              <a:gd name="connsiteX2" fmla="*/ 450000 w 450000"/>
              <a:gd name="connsiteY2" fmla="*/ 191833 h 191833"/>
              <a:gd name="connsiteX3" fmla="*/ 0 w 450000"/>
              <a:gd name="connsiteY3" fmla="*/ 191833 h 191833"/>
            </a:gdLst>
            <a:ahLst/>
            <a:cxnLst>
              <a:cxn ang="0">
                <a:pos x="connsiteX0" y="connsiteY0"/>
              </a:cxn>
              <a:cxn ang="0">
                <a:pos x="connsiteX1" y="connsiteY1"/>
              </a:cxn>
              <a:cxn ang="0">
                <a:pos x="connsiteX2" y="connsiteY2"/>
              </a:cxn>
              <a:cxn ang="0">
                <a:pos x="connsiteX3" y="connsiteY3"/>
              </a:cxn>
            </a:cxnLst>
            <a:rect l="l" t="t" r="r" b="b"/>
            <a:pathLst>
              <a:path w="450000" h="191833">
                <a:moveTo>
                  <a:pt x="0" y="0"/>
                </a:moveTo>
                <a:lnTo>
                  <a:pt x="450000" y="0"/>
                </a:lnTo>
                <a:lnTo>
                  <a:pt x="450000" y="191833"/>
                </a:lnTo>
                <a:lnTo>
                  <a:pt x="0" y="191833"/>
                </a:lnTo>
                <a:close/>
              </a:path>
            </a:pathLst>
          </a:custGeom>
          <a:blipFill>
            <a:blip r:embed="rId2">
              <a:extLst>
                <a:ext uri="{96DAC541-7B7A-43D3-8B79-37D633B846F1}">
                  <asvg:svgBlip xmlns:asvg="http://schemas.microsoft.com/office/drawing/2016/SVG/main" r:embed="rId3"/>
                </a:ext>
              </a:extLst>
            </a:blip>
            <a:stretch>
              <a:fillRect/>
            </a:stretch>
          </a:blipFill>
          <a:ln w="0">
            <a:solidFill>
              <a:schemeClr val="bg1">
                <a:alpha val="0"/>
              </a:schemeClr>
            </a:solidFill>
          </a:ln>
        </p:spPr>
        <p:txBody>
          <a:bodyPr wrap="square">
            <a:noAutofit/>
          </a:bodyPr>
          <a:lstStyle>
            <a:lvl1pPr marL="0" indent="0" algn="l" defTabSz="715963" rtl="0" eaLnBrk="1" latinLnBrk="0" hangingPunct="1">
              <a:lnSpc>
                <a:spcPct val="100000"/>
              </a:lnSpc>
              <a:spcBef>
                <a:spcPts val="0"/>
              </a:spcBef>
              <a:buFont typeface="TheSans for Ista SmLt" panose="020B0604020202020204" pitchFamily="34" charset="0"/>
              <a:buNone/>
              <a:defRPr sz="100" kern="1200">
                <a:solidFill>
                  <a:schemeClr val="tx1">
                    <a:alpha val="0"/>
                  </a:schemeClr>
                </a:solidFill>
                <a:latin typeface="+mn-lt"/>
                <a:ea typeface="+mn-ea"/>
                <a:cs typeface="+mn-cs"/>
              </a:defRPr>
            </a:lvl1pPr>
            <a:lvl2pPr marL="0" indent="0" algn="l" defTabSz="717550" rtl="0" eaLnBrk="1" latinLnBrk="0" hangingPunct="1">
              <a:lnSpc>
                <a:spcPct val="100000"/>
              </a:lnSpc>
              <a:spcBef>
                <a:spcPts val="0"/>
              </a:spcBef>
              <a:buFont typeface="TheSans for Ista SmLt" panose="020B0604020202020204" pitchFamily="34" charset="0"/>
              <a:buNone/>
              <a:defRPr sz="100" kern="1200">
                <a:solidFill>
                  <a:schemeClr val="tx1">
                    <a:alpha val="0"/>
                  </a:schemeClr>
                </a:solidFill>
                <a:latin typeface="+mn-lt"/>
                <a:ea typeface="+mn-ea"/>
                <a:cs typeface="+mn-cs"/>
              </a:defRPr>
            </a:lvl2pPr>
            <a:lvl3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3pPr>
            <a:lvl4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4pPr>
            <a:lvl5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5pPr>
            <a:lvl6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6pPr>
            <a:lvl7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7pPr>
            <a:lvl8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8pPr>
            <a:lvl9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9pPr>
          </a:lstStyle>
          <a:p>
            <a:r>
              <a:rPr lang="en-GB" noProof="0"/>
              <a:t> </a:t>
            </a:r>
          </a:p>
        </p:txBody>
      </p:sp>
      <p:sp>
        <p:nvSpPr>
          <p:cNvPr id="19" name="Text Placeholder 18">
            <a:extLst>
              <a:ext uri="{FF2B5EF4-FFF2-40B4-BE49-F238E27FC236}">
                <a16:creationId xmlns:a16="http://schemas.microsoft.com/office/drawing/2014/main" id="{80F8AC43-4B16-31CF-2394-277BE6355BEC}"/>
              </a:ext>
            </a:extLst>
          </p:cNvPr>
          <p:cNvSpPr>
            <a:spLocks noGrp="1"/>
          </p:cNvSpPr>
          <p:nvPr>
            <p:ph type="body" sz="quarter" idx="14" hasCustomPrompt="1"/>
          </p:nvPr>
        </p:nvSpPr>
        <p:spPr bwMode="ltGray">
          <a:xfrm>
            <a:off x="5585328" y="2857500"/>
            <a:ext cx="2624138" cy="2624138"/>
          </a:xfrm>
          <a:custGeom>
            <a:avLst/>
            <a:gdLst>
              <a:gd name="connsiteX0" fmla="*/ 24614 w 2624138"/>
              <a:gd name="connsiteY0" fmla="*/ 0 h 2624138"/>
              <a:gd name="connsiteX1" fmla="*/ 2599524 w 2624138"/>
              <a:gd name="connsiteY1" fmla="*/ 0 h 2624138"/>
              <a:gd name="connsiteX2" fmla="*/ 2624138 w 2624138"/>
              <a:gd name="connsiteY2" fmla="*/ 24614 h 2624138"/>
              <a:gd name="connsiteX3" fmla="*/ 2624138 w 2624138"/>
              <a:gd name="connsiteY3" fmla="*/ 2599524 h 2624138"/>
              <a:gd name="connsiteX4" fmla="*/ 2599524 w 2624138"/>
              <a:gd name="connsiteY4" fmla="*/ 2624138 h 2624138"/>
              <a:gd name="connsiteX5" fmla="*/ 24614 w 2624138"/>
              <a:gd name="connsiteY5" fmla="*/ 2624138 h 2624138"/>
              <a:gd name="connsiteX6" fmla="*/ 0 w 2624138"/>
              <a:gd name="connsiteY6" fmla="*/ 2599524 h 2624138"/>
              <a:gd name="connsiteX7" fmla="*/ 0 w 2624138"/>
              <a:gd name="connsiteY7" fmla="*/ 24614 h 2624138"/>
              <a:gd name="connsiteX8" fmla="*/ 24614 w 2624138"/>
              <a:gd name="connsiteY8" fmla="*/ 0 h 262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4138" h="2624138">
                <a:moveTo>
                  <a:pt x="24614" y="0"/>
                </a:moveTo>
                <a:lnTo>
                  <a:pt x="2599524" y="0"/>
                </a:lnTo>
                <a:cubicBezTo>
                  <a:pt x="2613118" y="0"/>
                  <a:pt x="2624138" y="11020"/>
                  <a:pt x="2624138" y="24614"/>
                </a:cubicBezTo>
                <a:lnTo>
                  <a:pt x="2624138" y="2599524"/>
                </a:lnTo>
                <a:cubicBezTo>
                  <a:pt x="2624138" y="2613118"/>
                  <a:pt x="2613118" y="2624138"/>
                  <a:pt x="2599524" y="2624138"/>
                </a:cubicBezTo>
                <a:lnTo>
                  <a:pt x="24614" y="2624138"/>
                </a:lnTo>
                <a:cubicBezTo>
                  <a:pt x="11020" y="2624138"/>
                  <a:pt x="0" y="2613118"/>
                  <a:pt x="0" y="2599524"/>
                </a:cubicBezTo>
                <a:lnTo>
                  <a:pt x="0" y="24614"/>
                </a:lnTo>
                <a:cubicBezTo>
                  <a:pt x="0" y="11020"/>
                  <a:pt x="11020" y="0"/>
                  <a:pt x="24614" y="0"/>
                </a:cubicBezTo>
                <a:close/>
              </a:path>
            </a:pathLst>
          </a:custGeom>
          <a:solidFill>
            <a:schemeClr val="accent2"/>
          </a:solidFill>
        </p:spPr>
        <p:txBody>
          <a:bodyPr wrap="square" lIns="180000" tIns="180000" rIns="180000" bIns="180000">
            <a:noAutofit/>
          </a:bodyPr>
          <a:lstStyle>
            <a:lvl1pPr marL="0" indent="0" algn="l">
              <a:spcBef>
                <a:spcPts val="400"/>
              </a:spcBef>
              <a:buFont typeface="TheSans for Ista SmLt" panose="020B0604020202020204" pitchFamily="34" charset="0"/>
              <a:buNone/>
              <a:defRPr sz="1600">
                <a:solidFill>
                  <a:schemeClr val="tx1"/>
                </a:solidFill>
                <a:latin typeface="+mn-lt"/>
              </a:defRPr>
            </a:lvl1pPr>
            <a:lvl2pPr marL="0" indent="0">
              <a:spcBef>
                <a:spcPts val="400"/>
              </a:spcBef>
              <a:buFont typeface="TheSans for Ista SmLt" panose="020B0604020202020204" pitchFamily="34" charset="0"/>
              <a:buNone/>
              <a:defRPr sz="1600">
                <a:solidFill>
                  <a:schemeClr val="tx1"/>
                </a:solidFill>
                <a:latin typeface="+mn-lt"/>
              </a:defRPr>
            </a:lvl2pPr>
            <a:lvl3pPr marL="0" indent="0">
              <a:spcBef>
                <a:spcPts val="400"/>
              </a:spcBef>
              <a:buNone/>
              <a:defRPr sz="1600">
                <a:solidFill>
                  <a:schemeClr val="tx1"/>
                </a:solidFill>
                <a:latin typeface="+mn-lt"/>
              </a:defRPr>
            </a:lvl3pPr>
            <a:lvl4pPr marL="0" indent="0">
              <a:spcBef>
                <a:spcPts val="400"/>
              </a:spcBef>
              <a:buNone/>
              <a:defRPr sz="1600">
                <a:solidFill>
                  <a:schemeClr val="tx1"/>
                </a:solidFill>
                <a:latin typeface="+mn-lt"/>
              </a:defRPr>
            </a:lvl4pPr>
            <a:lvl5pPr marL="0" indent="0">
              <a:spcBef>
                <a:spcPts val="400"/>
              </a:spcBef>
              <a:buNone/>
              <a:defRPr sz="1600">
                <a:solidFill>
                  <a:schemeClr val="tx1"/>
                </a:solidFill>
                <a:latin typeface="+mn-lt"/>
              </a:defRPr>
            </a:lvl5pPr>
            <a:lvl6pPr marL="0" indent="0">
              <a:spcBef>
                <a:spcPts val="400"/>
              </a:spcBef>
              <a:buFont typeface="TheSans for Ista SmLt" panose="020B0604020202020204" pitchFamily="34" charset="0"/>
              <a:buNone/>
              <a:defRPr sz="1600">
                <a:solidFill>
                  <a:schemeClr val="tx1"/>
                </a:solidFill>
                <a:latin typeface="+mn-lt"/>
              </a:defRPr>
            </a:lvl6pPr>
            <a:lvl7pPr marL="0" indent="0">
              <a:spcBef>
                <a:spcPts val="400"/>
              </a:spcBef>
              <a:buFont typeface="TheSans for Ista SmLt" panose="020B0604020202020204" pitchFamily="34" charset="0"/>
              <a:buNone/>
              <a:defRPr sz="1600">
                <a:solidFill>
                  <a:schemeClr val="tx1"/>
                </a:solidFill>
                <a:latin typeface="+mn-lt"/>
              </a:defRPr>
            </a:lvl7pPr>
            <a:lvl8pPr marL="0" indent="0">
              <a:spcBef>
                <a:spcPts val="400"/>
              </a:spcBef>
              <a:buFont typeface="TheSans for Ista SmLt" panose="020B0604020202020204" pitchFamily="34" charset="0"/>
              <a:buNone/>
              <a:defRPr sz="1600">
                <a:solidFill>
                  <a:schemeClr val="tx1"/>
                </a:solidFill>
                <a:latin typeface="+mn-lt"/>
              </a:defRPr>
            </a:lvl8pPr>
            <a:lvl9pPr marL="0" indent="0">
              <a:spcBef>
                <a:spcPts val="400"/>
              </a:spcBef>
              <a:buFont typeface="TheSans for Ista SmLt" panose="020B0604020202020204" pitchFamily="34" charset="0"/>
              <a:buNone/>
              <a:defRPr sz="1600">
                <a:solidFill>
                  <a:schemeClr val="tx1"/>
                </a:solidFill>
                <a:latin typeface="+mn-lt"/>
              </a:defRPr>
            </a:lvl9pPr>
          </a:lstStyle>
          <a:p>
            <a:pPr lvl="0"/>
            <a:r>
              <a:rPr lang="en-GB" noProof="0"/>
              <a:t>Click to edit text</a:t>
            </a:r>
          </a:p>
        </p:txBody>
      </p:sp>
    </p:spTree>
    <p:extLst>
      <p:ext uri="{BB962C8B-B14F-4D97-AF65-F5344CB8AC3E}">
        <p14:creationId xmlns:p14="http://schemas.microsoft.com/office/powerpoint/2010/main" val="3643148188"/>
      </p:ext>
    </p:extLst>
  </p:cSld>
  <p:clrMapOvr>
    <a:masterClrMapping/>
  </p:clrMapOvr>
  <p:extLst>
    <p:ext uri="{DCECCB84-F9BA-43D5-87BE-67443E8EF086}">
      <p15:sldGuideLst xmlns:p15="http://schemas.microsoft.com/office/powerpoint/2012/main">
        <p15:guide id="5" pos="3727">
          <p15:clr>
            <a:srgbClr val="FBAE40"/>
          </p15:clr>
        </p15:guide>
        <p15:guide id="6" pos="395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 Presentation 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7AA44-102B-119A-5830-C6CBBD63EFFB}"/>
              </a:ext>
            </a:extLst>
          </p:cNvPr>
          <p:cNvSpPr/>
          <p:nvPr userDrawn="1"/>
        </p:nvSpPr>
        <p:spPr bwMode="hidden">
          <a:xfrm>
            <a:off x="2025600" y="0"/>
            <a:ext cx="101664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 name="Title 1">
            <a:extLst>
              <a:ext uri="{FF2B5EF4-FFF2-40B4-BE49-F238E27FC236}">
                <a16:creationId xmlns:a16="http://schemas.microsoft.com/office/drawing/2014/main" id="{B40C60D1-46A8-2C23-DC55-CC162AE7FA36}"/>
              </a:ext>
            </a:extLst>
          </p:cNvPr>
          <p:cNvSpPr>
            <a:spLocks noGrp="1"/>
          </p:cNvSpPr>
          <p:nvPr>
            <p:ph type="title" hasCustomPrompt="1"/>
          </p:nvPr>
        </p:nvSpPr>
        <p:spPr bwMode="black">
          <a:xfrm>
            <a:off x="3251200" y="3018831"/>
            <a:ext cx="8532000" cy="501612"/>
          </a:xfrm>
        </p:spPr>
        <p:txBody>
          <a:bodyPr vert="horz" anchor="b">
            <a:spAutoFit/>
          </a:bodyPr>
          <a:lstStyle>
            <a:lvl1pPr>
              <a:defRPr sz="3400">
                <a:solidFill>
                  <a:schemeClr val="accent2"/>
                </a:solidFill>
              </a:defRPr>
            </a:lvl1pPr>
          </a:lstStyle>
          <a:p>
            <a:r>
              <a:rPr lang="en-GB" noProof="0" dirty="0"/>
              <a:t>Click to edit presentation title</a:t>
            </a:r>
          </a:p>
        </p:txBody>
      </p:sp>
      <p:sp>
        <p:nvSpPr>
          <p:cNvPr id="3" name="Date Placeholder 2">
            <a:extLst>
              <a:ext uri="{FF2B5EF4-FFF2-40B4-BE49-F238E27FC236}">
                <a16:creationId xmlns:a16="http://schemas.microsoft.com/office/drawing/2014/main" id="{01A5E12A-A88D-5347-16C7-03F4277DC462}"/>
              </a:ext>
            </a:extLst>
          </p:cNvPr>
          <p:cNvSpPr>
            <a:spLocks noGrp="1"/>
          </p:cNvSpPr>
          <p:nvPr>
            <p:ph type="dt" sz="half" idx="10"/>
          </p:nvPr>
        </p:nvSpPr>
        <p:spPr bwMode="black">
          <a:xfrm>
            <a:off x="3251200" y="6340832"/>
            <a:ext cx="720000" cy="153888"/>
          </a:xfrm>
        </p:spPr>
        <p:txBody>
          <a:bodyPr/>
          <a:lstStyle>
            <a:lvl1pPr>
              <a:defRPr>
                <a:solidFill>
                  <a:schemeClr val="bg1"/>
                </a:solidFill>
              </a:defRPr>
            </a:lvl1pPr>
          </a:lstStyle>
          <a:p>
            <a:fld id="{2AD6C78B-2C8A-42E4-9D65-D51F9312BAD2}" type="datetime1">
              <a:rPr lang="de-DE" noProof="0" smtClean="0"/>
              <a:t>25.10.2024</a:t>
            </a:fld>
            <a:endParaRPr lang="en-GB" noProof="0"/>
          </a:p>
        </p:txBody>
      </p:sp>
      <p:sp>
        <p:nvSpPr>
          <p:cNvPr id="4" name="Footer Placeholder 3">
            <a:extLst>
              <a:ext uri="{FF2B5EF4-FFF2-40B4-BE49-F238E27FC236}">
                <a16:creationId xmlns:a16="http://schemas.microsoft.com/office/drawing/2014/main" id="{70307557-FFF6-0EB0-334F-E9256F1A1BC0}"/>
              </a:ext>
            </a:extLst>
          </p:cNvPr>
          <p:cNvSpPr>
            <a:spLocks noGrp="1"/>
          </p:cNvSpPr>
          <p:nvPr>
            <p:ph type="ftr" sz="quarter" idx="11"/>
          </p:nvPr>
        </p:nvSpPr>
        <p:spPr bwMode="black">
          <a:xfrm>
            <a:off x="3251200" y="6093296"/>
            <a:ext cx="5831925" cy="153888"/>
          </a:xfrm>
        </p:spPr>
        <p:txBody>
          <a:bodyPr/>
          <a:lstStyle>
            <a:lvl1pPr>
              <a:defRPr>
                <a:solidFill>
                  <a:schemeClr val="bg1"/>
                </a:solidFill>
              </a:defRPr>
            </a:lvl1pPr>
          </a:lstStyle>
          <a:p>
            <a:r>
              <a:rPr lang="en-GB" noProof="0"/>
              <a:t>Author  |  Position  |  Unit  |  Information Classification (Insert → Header &amp; Footer)</a:t>
            </a:r>
          </a:p>
        </p:txBody>
      </p:sp>
      <p:sp>
        <p:nvSpPr>
          <p:cNvPr id="26" name="Text Placeholder 7">
            <a:extLst>
              <a:ext uri="{FF2B5EF4-FFF2-40B4-BE49-F238E27FC236}">
                <a16:creationId xmlns:a16="http://schemas.microsoft.com/office/drawing/2014/main" id="{D32B14D8-7F6A-5F38-B255-4EF1AFE87659}"/>
              </a:ext>
            </a:extLst>
          </p:cNvPr>
          <p:cNvSpPr>
            <a:spLocks noGrp="1"/>
          </p:cNvSpPr>
          <p:nvPr>
            <p:ph type="body" sz="quarter" idx="13" hasCustomPrompt="1"/>
          </p:nvPr>
        </p:nvSpPr>
        <p:spPr bwMode="black">
          <a:xfrm>
            <a:off x="3251200" y="3683842"/>
            <a:ext cx="8532000" cy="276999"/>
          </a:xfrm>
        </p:spPr>
        <p:txBody>
          <a:bodyPr>
            <a:spAutoFit/>
          </a:bodyPr>
          <a:lstStyle>
            <a:lvl1pPr marL="0" indent="0">
              <a:lnSpc>
                <a:spcPct val="100000"/>
              </a:lnSpc>
              <a:spcBef>
                <a:spcPts val="0"/>
              </a:spcBef>
              <a:buFont typeface="TheSans for Ista SmLt" panose="020B0604020202020204" pitchFamily="34" charset="0"/>
              <a:buNone/>
              <a:defRPr sz="1800">
                <a:solidFill>
                  <a:schemeClr val="bg1"/>
                </a:solidFill>
                <a:latin typeface="+mn-lt"/>
              </a:defRPr>
            </a:lvl1pPr>
            <a:lvl2pPr marL="0" indent="0">
              <a:lnSpc>
                <a:spcPct val="100000"/>
              </a:lnSpc>
              <a:spcBef>
                <a:spcPts val="0"/>
              </a:spcBef>
              <a:buFont typeface="TheSans for Ista SmLt" panose="020B0604020202020204" pitchFamily="34" charset="0"/>
              <a:buNone/>
              <a:defRPr sz="1800">
                <a:solidFill>
                  <a:schemeClr val="bg1"/>
                </a:solidFill>
                <a:latin typeface="+mn-lt"/>
              </a:defRPr>
            </a:lvl2pPr>
            <a:lvl3pPr marL="0" indent="0">
              <a:lnSpc>
                <a:spcPct val="100000"/>
              </a:lnSpc>
              <a:spcBef>
                <a:spcPts val="0"/>
              </a:spcBef>
              <a:buNone/>
              <a:defRPr sz="1800">
                <a:solidFill>
                  <a:schemeClr val="bg1"/>
                </a:solidFill>
                <a:latin typeface="+mn-lt"/>
              </a:defRPr>
            </a:lvl3pPr>
            <a:lvl4pPr marL="0" indent="0">
              <a:lnSpc>
                <a:spcPct val="100000"/>
              </a:lnSpc>
              <a:spcBef>
                <a:spcPts val="0"/>
              </a:spcBef>
              <a:buNone/>
              <a:defRPr sz="1800">
                <a:solidFill>
                  <a:schemeClr val="bg1"/>
                </a:solidFill>
                <a:latin typeface="+mn-lt"/>
              </a:defRPr>
            </a:lvl4pPr>
            <a:lvl5pPr marL="0" indent="0">
              <a:lnSpc>
                <a:spcPct val="100000"/>
              </a:lnSpc>
              <a:spcBef>
                <a:spcPts val="0"/>
              </a:spcBef>
              <a:buNone/>
              <a:defRPr sz="1800">
                <a:solidFill>
                  <a:schemeClr val="bg1"/>
                </a:solidFill>
                <a:latin typeface="+mn-lt"/>
              </a:defRPr>
            </a:lvl5pPr>
            <a:lvl6pPr marL="0" indent="0">
              <a:lnSpc>
                <a:spcPct val="100000"/>
              </a:lnSpc>
              <a:spcBef>
                <a:spcPts val="0"/>
              </a:spcBef>
              <a:buFont typeface="TheSans for Ista SmLt" panose="020B0604020202020204" pitchFamily="34" charset="0"/>
              <a:buNone/>
              <a:defRPr sz="1800">
                <a:solidFill>
                  <a:schemeClr val="bg1"/>
                </a:solidFill>
                <a:latin typeface="+mn-lt"/>
              </a:defRPr>
            </a:lvl6pPr>
            <a:lvl7pPr marL="0" indent="0">
              <a:lnSpc>
                <a:spcPct val="100000"/>
              </a:lnSpc>
              <a:spcBef>
                <a:spcPts val="0"/>
              </a:spcBef>
              <a:buFont typeface="TheSans for Ista SmLt" panose="020B0604020202020204" pitchFamily="34" charset="0"/>
              <a:buNone/>
              <a:defRPr sz="1800">
                <a:solidFill>
                  <a:schemeClr val="bg1"/>
                </a:solidFill>
                <a:latin typeface="+mn-lt"/>
              </a:defRPr>
            </a:lvl7pPr>
            <a:lvl8pPr marL="0" indent="0">
              <a:lnSpc>
                <a:spcPct val="100000"/>
              </a:lnSpc>
              <a:spcBef>
                <a:spcPts val="0"/>
              </a:spcBef>
              <a:buFont typeface="TheSans for Ista SmLt" panose="020B0604020202020204" pitchFamily="34" charset="0"/>
              <a:buNone/>
              <a:defRPr sz="1800">
                <a:solidFill>
                  <a:schemeClr val="bg1"/>
                </a:solidFill>
                <a:latin typeface="+mn-lt"/>
              </a:defRPr>
            </a:lvl8pPr>
            <a:lvl9pPr marL="0" indent="0">
              <a:lnSpc>
                <a:spcPct val="100000"/>
              </a:lnSpc>
              <a:spcBef>
                <a:spcPts val="0"/>
              </a:spcBef>
              <a:buFont typeface="TheSans for Ista SmLt" panose="020B0604020202020204" pitchFamily="34" charset="0"/>
              <a:buNone/>
              <a:defRPr sz="1800">
                <a:solidFill>
                  <a:schemeClr val="bg1"/>
                </a:solidFill>
                <a:latin typeface="+mn-lt"/>
              </a:defRPr>
            </a:lvl9pPr>
          </a:lstStyle>
          <a:p>
            <a:pPr lvl="0"/>
            <a:r>
              <a:rPr lang="en-GB" noProof="0"/>
              <a:t>Click to edit subtitle</a:t>
            </a:r>
          </a:p>
        </p:txBody>
      </p:sp>
      <p:sp>
        <p:nvSpPr>
          <p:cNvPr id="39" name="Logo &amp; Claim">
            <a:extLst>
              <a:ext uri="{FF2B5EF4-FFF2-40B4-BE49-F238E27FC236}">
                <a16:creationId xmlns:a16="http://schemas.microsoft.com/office/drawing/2014/main" id="{0B49D51B-3C0D-FBEC-2FB3-7F5A2173818F}"/>
              </a:ext>
            </a:extLst>
          </p:cNvPr>
          <p:cNvSpPr txBox="1">
            <a:spLocks noChangeAspect="1"/>
          </p:cNvSpPr>
          <p:nvPr userDrawn="1"/>
        </p:nvSpPr>
        <p:spPr>
          <a:xfrm>
            <a:off x="407368" y="5708084"/>
            <a:ext cx="1209675" cy="752475"/>
          </a:xfrm>
          <a:prstGeom prst="rect">
            <a:avLst/>
          </a:prstGeom>
          <a:blipFill>
            <a:blip r:embed="rId2">
              <a:extLst>
                <a:ext uri="{96DAC541-7B7A-43D3-8B79-37D633B846F1}">
                  <asvg:svgBlip xmlns:asvg="http://schemas.microsoft.com/office/drawing/2016/SVG/main" r:embed="rId3"/>
                </a:ext>
              </a:extLst>
            </a:blip>
            <a:stretch>
              <a:fillRect/>
            </a:stretch>
          </a:blipFill>
        </p:spPr>
        <p:txBody>
          <a:bodyPr/>
          <a:lstStyle>
            <a:lvl1pPr marL="0" indent="0" algn="l" defTabSz="715963" rtl="0" eaLnBrk="1" latinLnBrk="0" hangingPunct="1">
              <a:lnSpc>
                <a:spcPct val="110000"/>
              </a:lnSpc>
              <a:spcBef>
                <a:spcPts val="0"/>
              </a:spcBef>
              <a:buFont typeface="TheSans for Ista SmLt" panose="020B0604020202020204" pitchFamily="34" charset="0"/>
              <a:buNone/>
              <a:defRPr sz="100" kern="1200">
                <a:solidFill>
                  <a:schemeClr val="tx1">
                    <a:alpha val="0"/>
                  </a:schemeClr>
                </a:solidFill>
                <a:latin typeface="+mn-lt"/>
                <a:ea typeface="+mn-ea"/>
                <a:cs typeface="+mn-cs"/>
              </a:defRPr>
            </a:lvl1pPr>
            <a:lvl2pPr marL="0" indent="0" algn="l" defTabSz="717550" rtl="0" eaLnBrk="1" latinLnBrk="0" hangingPunct="1">
              <a:lnSpc>
                <a:spcPct val="110000"/>
              </a:lnSpc>
              <a:spcBef>
                <a:spcPts val="0"/>
              </a:spcBef>
              <a:buFont typeface="TheSans for Ista SmLt" panose="020B0604020202020204" pitchFamily="34" charset="0"/>
              <a:buNone/>
              <a:defRPr sz="100" kern="1200">
                <a:solidFill>
                  <a:schemeClr val="tx1">
                    <a:alpha val="0"/>
                  </a:schemeClr>
                </a:solidFill>
                <a:latin typeface="+mn-lt"/>
                <a:ea typeface="+mn-ea"/>
                <a:cs typeface="+mn-cs"/>
              </a:defRPr>
            </a:lvl2pPr>
            <a:lvl3pPr marL="0" indent="0" algn="l" defTabSz="717550" rtl="0" eaLnBrk="1" latinLnBrk="0" hangingPunct="1">
              <a:lnSpc>
                <a:spcPct val="11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3pPr>
            <a:lvl4pPr marL="0" indent="0" algn="l" defTabSz="717550" rtl="0" eaLnBrk="1" latinLnBrk="0" hangingPunct="1">
              <a:lnSpc>
                <a:spcPct val="11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4pPr>
            <a:lvl5pPr marL="0" indent="0" algn="l" defTabSz="717550" rtl="0" eaLnBrk="1" latinLnBrk="0" hangingPunct="1">
              <a:lnSpc>
                <a:spcPct val="11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5pPr>
            <a:lvl6pPr marL="0" indent="0" algn="l" defTabSz="717550" rtl="0" eaLnBrk="1" latinLnBrk="0" hangingPunct="1">
              <a:lnSpc>
                <a:spcPct val="11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6pPr>
            <a:lvl7pPr marL="0" indent="0" algn="l" defTabSz="717550" rtl="0" eaLnBrk="1" latinLnBrk="0" hangingPunct="1">
              <a:lnSpc>
                <a:spcPct val="11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7pPr>
            <a:lvl8pPr marL="0" indent="0" algn="l" defTabSz="717550" rtl="0" eaLnBrk="1" latinLnBrk="0" hangingPunct="1">
              <a:lnSpc>
                <a:spcPct val="11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8pPr>
            <a:lvl9pPr marL="0" indent="0" algn="l" defTabSz="717550" rtl="0" eaLnBrk="1" latinLnBrk="0" hangingPunct="1">
              <a:lnSpc>
                <a:spcPct val="11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9pPr>
          </a:lstStyle>
          <a:p>
            <a:r>
              <a:rPr lang="en-GB" noProof="0"/>
              <a:t> </a:t>
            </a:r>
          </a:p>
        </p:txBody>
      </p:sp>
    </p:spTree>
    <p:extLst>
      <p:ext uri="{BB962C8B-B14F-4D97-AF65-F5344CB8AC3E}">
        <p14:creationId xmlns:p14="http://schemas.microsoft.com/office/powerpoint/2010/main" val="7974588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 Title, Text, Image (Screen) V0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E439AD-34CB-6C9B-13E6-F491BFB7B3DF}"/>
              </a:ext>
            </a:extLst>
          </p:cNvPr>
          <p:cNvSpPr/>
          <p:nvPr userDrawn="1"/>
        </p:nvSpPr>
        <p:spPr bwMode="hidden">
          <a:xfrm>
            <a:off x="8128800" y="0"/>
            <a:ext cx="40644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t"/>
          <a:lstStyle/>
          <a:p>
            <a:pPr marL="180000" indent="-180000" algn="l">
              <a:lnSpc>
                <a:spcPct val="110000"/>
              </a:lnSpc>
              <a:spcBef>
                <a:spcPts val="400"/>
              </a:spcBef>
              <a:buFont typeface="TheSans for Ista SmLt" panose="020B0604020202020204" pitchFamily="34" charset="0"/>
              <a:buChar char="•"/>
            </a:pPr>
            <a:endParaRPr lang="en-GB" sz="1600" noProof="0"/>
          </a:p>
        </p:txBody>
      </p:sp>
      <p:pic>
        <p:nvPicPr>
          <p:cNvPr id="5" name="Grafik 11">
            <a:extLst>
              <a:ext uri="{FF2B5EF4-FFF2-40B4-BE49-F238E27FC236}">
                <a16:creationId xmlns:a16="http://schemas.microsoft.com/office/drawing/2014/main" id="{E156BE82-49EF-62AC-B591-F2E7BCE892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132482" y="1484056"/>
            <a:ext cx="7652150" cy="4285204"/>
          </a:xfrm>
          <a:prstGeom prst="rect">
            <a:avLst/>
          </a:prstGeom>
        </p:spPr>
      </p:pic>
      <p:sp>
        <p:nvSpPr>
          <p:cNvPr id="14" name="Picture Placeholder 13">
            <a:extLst>
              <a:ext uri="{FF2B5EF4-FFF2-40B4-BE49-F238E27FC236}">
                <a16:creationId xmlns:a16="http://schemas.microsoft.com/office/drawing/2014/main" id="{0F6A8397-1D98-5C58-A7BA-4D598007C7BD}"/>
              </a:ext>
            </a:extLst>
          </p:cNvPr>
          <p:cNvSpPr>
            <a:spLocks noGrp="1" noChangeAspect="1"/>
          </p:cNvSpPr>
          <p:nvPr>
            <p:ph type="pic" sz="quarter" idx="20" hasCustomPrompt="1"/>
          </p:nvPr>
        </p:nvSpPr>
        <p:spPr bwMode="gray">
          <a:xfrm>
            <a:off x="5125544" y="1703132"/>
            <a:ext cx="5666026" cy="3630810"/>
          </a:xfrm>
          <a:custGeom>
            <a:avLst/>
            <a:gdLst>
              <a:gd name="connsiteX0" fmla="*/ 31261 w 5666026"/>
              <a:gd name="connsiteY0" fmla="*/ 0 h 3630810"/>
              <a:gd name="connsiteX1" fmla="*/ 5634765 w 5666026"/>
              <a:gd name="connsiteY1" fmla="*/ 0 h 3630810"/>
              <a:gd name="connsiteX2" fmla="*/ 5666026 w 5666026"/>
              <a:gd name="connsiteY2" fmla="*/ 31261 h 3630810"/>
              <a:gd name="connsiteX3" fmla="*/ 5666026 w 5666026"/>
              <a:gd name="connsiteY3" fmla="*/ 3599549 h 3630810"/>
              <a:gd name="connsiteX4" fmla="*/ 5634765 w 5666026"/>
              <a:gd name="connsiteY4" fmla="*/ 3630810 h 3630810"/>
              <a:gd name="connsiteX5" fmla="*/ 31261 w 5666026"/>
              <a:gd name="connsiteY5" fmla="*/ 3630810 h 3630810"/>
              <a:gd name="connsiteX6" fmla="*/ 0 w 5666026"/>
              <a:gd name="connsiteY6" fmla="*/ 3599549 h 3630810"/>
              <a:gd name="connsiteX7" fmla="*/ 0 w 5666026"/>
              <a:gd name="connsiteY7" fmla="*/ 31261 h 3630810"/>
              <a:gd name="connsiteX8" fmla="*/ 31261 w 5666026"/>
              <a:gd name="connsiteY8" fmla="*/ 0 h 363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6026" h="3630810">
                <a:moveTo>
                  <a:pt x="31261" y="0"/>
                </a:moveTo>
                <a:lnTo>
                  <a:pt x="5634765" y="0"/>
                </a:lnTo>
                <a:cubicBezTo>
                  <a:pt x="5652030" y="0"/>
                  <a:pt x="5666026" y="13996"/>
                  <a:pt x="5666026" y="31261"/>
                </a:cubicBezTo>
                <a:lnTo>
                  <a:pt x="5666026" y="3599549"/>
                </a:lnTo>
                <a:cubicBezTo>
                  <a:pt x="5666026" y="3616814"/>
                  <a:pt x="5652030" y="3630810"/>
                  <a:pt x="5634765" y="3630810"/>
                </a:cubicBezTo>
                <a:lnTo>
                  <a:pt x="31261" y="3630810"/>
                </a:lnTo>
                <a:cubicBezTo>
                  <a:pt x="13996" y="3630810"/>
                  <a:pt x="0" y="3616814"/>
                  <a:pt x="0" y="3599549"/>
                </a:cubicBezTo>
                <a:lnTo>
                  <a:pt x="0" y="31261"/>
                </a:lnTo>
                <a:cubicBezTo>
                  <a:pt x="0" y="13996"/>
                  <a:pt x="13996" y="0"/>
                  <a:pt x="31261" y="0"/>
                </a:cubicBezTo>
                <a:close/>
              </a:path>
            </a:pathLst>
          </a:custGeom>
          <a:solidFill>
            <a:srgbClr val="D9D9D9"/>
          </a:solidFill>
        </p:spPr>
        <p:txBody>
          <a:bodyPr wrap="square" lIns="0" rIns="0" bIns="720000" anchor="ctr">
            <a:noAutofit/>
          </a:bodyPr>
          <a:lstStyle>
            <a:lvl1pPr algn="ctr">
              <a:spcBef>
                <a:spcPts val="0"/>
              </a:spcBef>
              <a:defRPr sz="1400">
                <a:solidFill>
                  <a:schemeClr val="tx1"/>
                </a:solidFill>
                <a:latin typeface="+mn-lt"/>
              </a:defRPr>
            </a:lvl1pPr>
          </a:lstStyle>
          <a:p>
            <a:r>
              <a:rPr lang="en-GB" noProof="0"/>
              <a:t>Add an image by clicking on the icon</a:t>
            </a:r>
          </a:p>
        </p:txBody>
      </p:sp>
      <p:sp>
        <p:nvSpPr>
          <p:cNvPr id="8" name="Text Placeholder 7">
            <a:extLst>
              <a:ext uri="{FF2B5EF4-FFF2-40B4-BE49-F238E27FC236}">
                <a16:creationId xmlns:a16="http://schemas.microsoft.com/office/drawing/2014/main" id="{003DF4CB-BD12-E295-388A-2772174A27CE}"/>
              </a:ext>
            </a:extLst>
          </p:cNvPr>
          <p:cNvSpPr>
            <a:spLocks noGrp="1"/>
          </p:cNvSpPr>
          <p:nvPr>
            <p:ph type="body" sz="quarter" idx="13" hasCustomPrompt="1"/>
          </p:nvPr>
        </p:nvSpPr>
        <p:spPr bwMode="black">
          <a:xfrm>
            <a:off x="407368" y="1952836"/>
            <a:ext cx="3240000" cy="3924000"/>
          </a:xfrm>
        </p:spPr>
        <p:txBody>
          <a:bodyPr/>
          <a:lstStyle/>
          <a:p>
            <a:pPr lvl="0"/>
            <a:r>
              <a:rPr lang="en-GB" noProof="0"/>
              <a:t>Click to edit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2" name="Title 1">
            <a:extLst>
              <a:ext uri="{FF2B5EF4-FFF2-40B4-BE49-F238E27FC236}">
                <a16:creationId xmlns:a16="http://schemas.microsoft.com/office/drawing/2014/main" id="{1901AB19-4A72-AEE8-3D03-56303EAAD161}"/>
              </a:ext>
            </a:extLst>
          </p:cNvPr>
          <p:cNvSpPr>
            <a:spLocks noGrp="1"/>
          </p:cNvSpPr>
          <p:nvPr>
            <p:ph type="title" hasCustomPrompt="1"/>
          </p:nvPr>
        </p:nvSpPr>
        <p:spPr bwMode="black">
          <a:xfrm>
            <a:off x="407368" y="404664"/>
            <a:ext cx="7200000" cy="383567"/>
          </a:xfrm>
        </p:spPr>
        <p:txBody>
          <a:bodyPr vert="horz"/>
          <a:lstStyle/>
          <a:p>
            <a:r>
              <a:rPr lang="en-GB" noProof="0"/>
              <a:t>Click to edit slide title (maximum two lines)</a:t>
            </a:r>
          </a:p>
        </p:txBody>
      </p:sp>
      <p:sp>
        <p:nvSpPr>
          <p:cNvPr id="6" name="Date Placeholder 5">
            <a:extLst>
              <a:ext uri="{FF2B5EF4-FFF2-40B4-BE49-F238E27FC236}">
                <a16:creationId xmlns:a16="http://schemas.microsoft.com/office/drawing/2014/main" id="{55C14931-5CF6-026B-0C86-BC10D7A33AF2}"/>
              </a:ext>
            </a:extLst>
          </p:cNvPr>
          <p:cNvSpPr>
            <a:spLocks noGrp="1"/>
          </p:cNvSpPr>
          <p:nvPr>
            <p:ph type="dt" sz="half" idx="14"/>
          </p:nvPr>
        </p:nvSpPr>
        <p:spPr bwMode="black"/>
        <p:txBody>
          <a:bodyPr/>
          <a:lstStyle/>
          <a:p>
            <a:fld id="{E93F1BC6-FB93-4E8F-BDE5-0A4B5F8D3590}" type="datetime1">
              <a:rPr lang="de-DE" noProof="0" smtClean="0"/>
              <a:t>25.10.2024</a:t>
            </a:fld>
            <a:endParaRPr lang="en-GB" noProof="0"/>
          </a:p>
        </p:txBody>
      </p:sp>
      <p:sp>
        <p:nvSpPr>
          <p:cNvPr id="9" name="Footer Placeholder 8">
            <a:extLst>
              <a:ext uri="{FF2B5EF4-FFF2-40B4-BE49-F238E27FC236}">
                <a16:creationId xmlns:a16="http://schemas.microsoft.com/office/drawing/2014/main" id="{B6F93C13-F80A-8D39-31C5-93A6FFB2A9E1}"/>
              </a:ext>
            </a:extLst>
          </p:cNvPr>
          <p:cNvSpPr>
            <a:spLocks noGrp="1"/>
          </p:cNvSpPr>
          <p:nvPr>
            <p:ph type="ftr" sz="quarter" idx="15"/>
          </p:nvPr>
        </p:nvSpPr>
        <p:spPr bwMode="black"/>
        <p:txBody>
          <a:bodyPr/>
          <a:lstStyle/>
          <a:p>
            <a:r>
              <a:rPr lang="en-GB" noProof="0"/>
              <a:t>Author  |  Position  |  Unit  |  Information Classification (Insert → Header &amp; Footer)</a:t>
            </a:r>
          </a:p>
        </p:txBody>
      </p:sp>
      <p:sp>
        <p:nvSpPr>
          <p:cNvPr id="10" name="Slide Number Placeholder 9">
            <a:extLst>
              <a:ext uri="{FF2B5EF4-FFF2-40B4-BE49-F238E27FC236}">
                <a16:creationId xmlns:a16="http://schemas.microsoft.com/office/drawing/2014/main" id="{950EBD6D-3416-1422-EF56-9C3BB4D83055}"/>
              </a:ext>
            </a:extLst>
          </p:cNvPr>
          <p:cNvSpPr>
            <a:spLocks noGrp="1"/>
          </p:cNvSpPr>
          <p:nvPr>
            <p:ph type="sldNum" sz="quarter" idx="16"/>
          </p:nvPr>
        </p:nvSpPr>
        <p:spPr bwMode="black"/>
        <p:txBody>
          <a:bodyPr/>
          <a:lstStyle>
            <a:lvl1pPr>
              <a:defRPr>
                <a:solidFill>
                  <a:schemeClr val="bg1"/>
                </a:solidFill>
              </a:defRPr>
            </a:lvl1pPr>
          </a:lstStyle>
          <a:p>
            <a:r>
              <a:rPr lang="en-GB" noProof="0"/>
              <a:t> Page </a:t>
            </a:r>
            <a:fld id="{45BB4E0E-3DFA-4D3F-8B72-892B0D7B2330}" type="slidenum">
              <a:rPr lang="en-GB" noProof="0" smtClean="0"/>
              <a:pPr/>
              <a:t>‹#›</a:t>
            </a:fld>
            <a:endParaRPr lang="en-GB" noProof="0"/>
          </a:p>
        </p:txBody>
      </p:sp>
    </p:spTree>
    <p:extLst>
      <p:ext uri="{BB962C8B-B14F-4D97-AF65-F5344CB8AC3E}">
        <p14:creationId xmlns:p14="http://schemas.microsoft.com/office/powerpoint/2010/main" val="1911322851"/>
      </p:ext>
    </p:extLst>
  </p:cSld>
  <p:clrMapOvr>
    <a:masterClrMapping/>
  </p:clrMapOvr>
  <p:extLst>
    <p:ext uri="{DCECCB84-F9BA-43D5-87BE-67443E8EF086}">
      <p15:sldGuideLst xmlns:p15="http://schemas.microsoft.com/office/powerpoint/2012/main">
        <p15:guide id="1" pos="2298"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 Title, Text, Image (Big Screen) V0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339EB97-6364-AD09-FEE4-A64CAE2EB6F0}"/>
              </a:ext>
            </a:extLst>
          </p:cNvPr>
          <p:cNvSpPr/>
          <p:nvPr userDrawn="1"/>
        </p:nvSpPr>
        <p:spPr bwMode="hidden">
          <a:xfrm>
            <a:off x="0" y="0"/>
            <a:ext cx="121932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3" name="Grafik 6">
            <a:extLst>
              <a:ext uri="{FF2B5EF4-FFF2-40B4-BE49-F238E27FC236}">
                <a16:creationId xmlns:a16="http://schemas.microsoft.com/office/drawing/2014/main" id="{F80B1F3D-51FE-2F4D-CB90-85F3B0F733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2388660" y="764704"/>
            <a:ext cx="9648000" cy="5402881"/>
          </a:xfrm>
          <a:prstGeom prst="rect">
            <a:avLst/>
          </a:prstGeom>
        </p:spPr>
      </p:pic>
      <p:sp>
        <p:nvSpPr>
          <p:cNvPr id="21" name="Picture Placeholder 20">
            <a:extLst>
              <a:ext uri="{FF2B5EF4-FFF2-40B4-BE49-F238E27FC236}">
                <a16:creationId xmlns:a16="http://schemas.microsoft.com/office/drawing/2014/main" id="{2B3B37BB-4557-ED46-B4FB-8F000BA32703}"/>
              </a:ext>
            </a:extLst>
          </p:cNvPr>
          <p:cNvSpPr>
            <a:spLocks noGrp="1" noChangeAspect="1"/>
          </p:cNvSpPr>
          <p:nvPr>
            <p:ph type="pic" sz="quarter" idx="20" hasCustomPrompt="1"/>
          </p:nvPr>
        </p:nvSpPr>
        <p:spPr bwMode="gray">
          <a:xfrm>
            <a:off x="3635375" y="1044574"/>
            <a:ext cx="7154570" cy="4581525"/>
          </a:xfrm>
          <a:custGeom>
            <a:avLst/>
            <a:gdLst>
              <a:gd name="connsiteX0" fmla="*/ 39676 w 7154570"/>
              <a:gd name="connsiteY0" fmla="*/ 0 h 4581525"/>
              <a:gd name="connsiteX1" fmla="*/ 7114894 w 7154570"/>
              <a:gd name="connsiteY1" fmla="*/ 0 h 4581525"/>
              <a:gd name="connsiteX2" fmla="*/ 7154570 w 7154570"/>
              <a:gd name="connsiteY2" fmla="*/ 39676 h 4581525"/>
              <a:gd name="connsiteX3" fmla="*/ 7154570 w 7154570"/>
              <a:gd name="connsiteY3" fmla="*/ 4541849 h 4581525"/>
              <a:gd name="connsiteX4" fmla="*/ 7114894 w 7154570"/>
              <a:gd name="connsiteY4" fmla="*/ 4581525 h 4581525"/>
              <a:gd name="connsiteX5" fmla="*/ 39676 w 7154570"/>
              <a:gd name="connsiteY5" fmla="*/ 4581525 h 4581525"/>
              <a:gd name="connsiteX6" fmla="*/ 0 w 7154570"/>
              <a:gd name="connsiteY6" fmla="*/ 4541849 h 4581525"/>
              <a:gd name="connsiteX7" fmla="*/ 0 w 7154570"/>
              <a:gd name="connsiteY7" fmla="*/ 39676 h 4581525"/>
              <a:gd name="connsiteX8" fmla="*/ 39676 w 7154570"/>
              <a:gd name="connsiteY8" fmla="*/ 0 h 45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4570" h="4581525">
                <a:moveTo>
                  <a:pt x="39676" y="0"/>
                </a:moveTo>
                <a:lnTo>
                  <a:pt x="7114894" y="0"/>
                </a:lnTo>
                <a:cubicBezTo>
                  <a:pt x="7136806" y="0"/>
                  <a:pt x="7154570" y="17764"/>
                  <a:pt x="7154570" y="39676"/>
                </a:cubicBezTo>
                <a:lnTo>
                  <a:pt x="7154570" y="4541849"/>
                </a:lnTo>
                <a:cubicBezTo>
                  <a:pt x="7154570" y="4563761"/>
                  <a:pt x="7136806" y="4581525"/>
                  <a:pt x="7114894" y="4581525"/>
                </a:cubicBezTo>
                <a:lnTo>
                  <a:pt x="39676" y="4581525"/>
                </a:lnTo>
                <a:cubicBezTo>
                  <a:pt x="17764" y="4581525"/>
                  <a:pt x="0" y="4563761"/>
                  <a:pt x="0" y="4541849"/>
                </a:cubicBezTo>
                <a:lnTo>
                  <a:pt x="0" y="39676"/>
                </a:lnTo>
                <a:cubicBezTo>
                  <a:pt x="0" y="17764"/>
                  <a:pt x="17764" y="0"/>
                  <a:pt x="39676" y="0"/>
                </a:cubicBezTo>
                <a:close/>
              </a:path>
            </a:pathLst>
          </a:custGeom>
          <a:solidFill>
            <a:srgbClr val="D9D9D9"/>
          </a:solidFill>
        </p:spPr>
        <p:txBody>
          <a:bodyPr wrap="square" lIns="0" rIns="0" bIns="720000" anchor="ctr">
            <a:noAutofit/>
          </a:bodyPr>
          <a:lstStyle>
            <a:lvl1pPr algn="ctr">
              <a:spcBef>
                <a:spcPts val="0"/>
              </a:spcBef>
              <a:defRPr sz="1400">
                <a:solidFill>
                  <a:schemeClr val="tx1"/>
                </a:solidFill>
                <a:latin typeface="+mn-lt"/>
              </a:defRPr>
            </a:lvl1pPr>
          </a:lstStyle>
          <a:p>
            <a:r>
              <a:rPr lang="en-GB" noProof="0"/>
              <a:t>Add an image by clicking on the icon</a:t>
            </a:r>
          </a:p>
        </p:txBody>
      </p:sp>
      <p:sp>
        <p:nvSpPr>
          <p:cNvPr id="8" name="Text Placeholder 7">
            <a:extLst>
              <a:ext uri="{FF2B5EF4-FFF2-40B4-BE49-F238E27FC236}">
                <a16:creationId xmlns:a16="http://schemas.microsoft.com/office/drawing/2014/main" id="{003DF4CB-BD12-E295-388A-2772174A27CE}"/>
              </a:ext>
            </a:extLst>
          </p:cNvPr>
          <p:cNvSpPr>
            <a:spLocks noGrp="1"/>
          </p:cNvSpPr>
          <p:nvPr>
            <p:ph type="body" sz="quarter" idx="13" hasCustomPrompt="1"/>
          </p:nvPr>
        </p:nvSpPr>
        <p:spPr bwMode="black">
          <a:xfrm>
            <a:off x="407368" y="1952836"/>
            <a:ext cx="2520000" cy="3600000"/>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noProof="0"/>
              <a:t>Click to edit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2" name="Title 1">
            <a:extLst>
              <a:ext uri="{FF2B5EF4-FFF2-40B4-BE49-F238E27FC236}">
                <a16:creationId xmlns:a16="http://schemas.microsoft.com/office/drawing/2014/main" id="{1901AB19-4A72-AEE8-3D03-56303EAAD161}"/>
              </a:ext>
            </a:extLst>
          </p:cNvPr>
          <p:cNvSpPr>
            <a:spLocks noGrp="1"/>
          </p:cNvSpPr>
          <p:nvPr>
            <p:ph type="title" hasCustomPrompt="1"/>
          </p:nvPr>
        </p:nvSpPr>
        <p:spPr bwMode="black">
          <a:xfrm>
            <a:off x="407368" y="404664"/>
            <a:ext cx="2520000" cy="763671"/>
          </a:xfrm>
        </p:spPr>
        <p:txBody>
          <a:bodyPr vert="horz"/>
          <a:lstStyle>
            <a:lvl1pPr>
              <a:defRPr>
                <a:solidFill>
                  <a:schemeClr val="bg1"/>
                </a:solidFill>
              </a:defRPr>
            </a:lvl1pPr>
          </a:lstStyle>
          <a:p>
            <a:r>
              <a:rPr lang="en-GB" noProof="0"/>
              <a:t>Click to edit slide title (two lines)</a:t>
            </a:r>
          </a:p>
        </p:txBody>
      </p:sp>
      <p:sp>
        <p:nvSpPr>
          <p:cNvPr id="6" name="Date Placeholder 5">
            <a:extLst>
              <a:ext uri="{FF2B5EF4-FFF2-40B4-BE49-F238E27FC236}">
                <a16:creationId xmlns:a16="http://schemas.microsoft.com/office/drawing/2014/main" id="{55C14931-5CF6-026B-0C86-BC10D7A33AF2}"/>
              </a:ext>
            </a:extLst>
          </p:cNvPr>
          <p:cNvSpPr>
            <a:spLocks noGrp="1"/>
          </p:cNvSpPr>
          <p:nvPr>
            <p:ph type="dt" sz="half" idx="14"/>
          </p:nvPr>
        </p:nvSpPr>
        <p:spPr bwMode="black"/>
        <p:txBody>
          <a:bodyPr/>
          <a:lstStyle>
            <a:lvl1pPr>
              <a:defRPr>
                <a:solidFill>
                  <a:schemeClr val="bg1"/>
                </a:solidFill>
              </a:defRPr>
            </a:lvl1pPr>
          </a:lstStyle>
          <a:p>
            <a:fld id="{19F043DB-0427-4BBA-BCDD-C156FBE7D626}" type="datetime1">
              <a:rPr lang="de-DE" noProof="0" smtClean="0"/>
              <a:t>25.10.2024</a:t>
            </a:fld>
            <a:endParaRPr lang="en-GB" noProof="0"/>
          </a:p>
        </p:txBody>
      </p:sp>
      <p:sp>
        <p:nvSpPr>
          <p:cNvPr id="9" name="Footer Placeholder 8">
            <a:extLst>
              <a:ext uri="{FF2B5EF4-FFF2-40B4-BE49-F238E27FC236}">
                <a16:creationId xmlns:a16="http://schemas.microsoft.com/office/drawing/2014/main" id="{B6F93C13-F80A-8D39-31C5-93A6FFB2A9E1}"/>
              </a:ext>
            </a:extLst>
          </p:cNvPr>
          <p:cNvSpPr>
            <a:spLocks noGrp="1"/>
          </p:cNvSpPr>
          <p:nvPr>
            <p:ph type="ftr" sz="quarter" idx="15"/>
          </p:nvPr>
        </p:nvSpPr>
        <p:spPr bwMode="black"/>
        <p:txBody>
          <a:bodyPr/>
          <a:lstStyle>
            <a:lvl1pPr>
              <a:defRPr>
                <a:solidFill>
                  <a:schemeClr val="bg1"/>
                </a:solidFill>
              </a:defRPr>
            </a:lvl1pPr>
          </a:lstStyle>
          <a:p>
            <a:r>
              <a:rPr lang="en-GB" noProof="0"/>
              <a:t>Author  |  Position  |  Unit  |  Information Classification (Insert → Header &amp; Footer)</a:t>
            </a:r>
          </a:p>
        </p:txBody>
      </p:sp>
      <p:sp>
        <p:nvSpPr>
          <p:cNvPr id="10" name="Slide Number Placeholder 9">
            <a:extLst>
              <a:ext uri="{FF2B5EF4-FFF2-40B4-BE49-F238E27FC236}">
                <a16:creationId xmlns:a16="http://schemas.microsoft.com/office/drawing/2014/main" id="{950EBD6D-3416-1422-EF56-9C3BB4D83055}"/>
              </a:ext>
            </a:extLst>
          </p:cNvPr>
          <p:cNvSpPr>
            <a:spLocks noGrp="1"/>
          </p:cNvSpPr>
          <p:nvPr>
            <p:ph type="sldNum" sz="quarter" idx="16"/>
          </p:nvPr>
        </p:nvSpPr>
        <p:spPr bwMode="black"/>
        <p:txBody>
          <a:bodyPr/>
          <a:lstStyle>
            <a:lvl1pPr>
              <a:defRPr>
                <a:solidFill>
                  <a:schemeClr val="bg1"/>
                </a:solidFill>
              </a:defRPr>
            </a:lvl1pPr>
          </a:lstStyle>
          <a:p>
            <a:r>
              <a:rPr lang="en-GB" noProof="0"/>
              <a:t> Page </a:t>
            </a:r>
            <a:fld id="{45BB4E0E-3DFA-4D3F-8B72-892B0D7B2330}" type="slidenum">
              <a:rPr lang="en-GB" noProof="0" smtClean="0"/>
              <a:pPr/>
              <a:t>‹#›</a:t>
            </a:fld>
            <a:endParaRPr lang="en-GB" noProof="0"/>
          </a:p>
        </p:txBody>
      </p:sp>
      <p:sp>
        <p:nvSpPr>
          <p:cNvPr id="16" name="Text Placeholder 7">
            <a:extLst>
              <a:ext uri="{FF2B5EF4-FFF2-40B4-BE49-F238E27FC236}">
                <a16:creationId xmlns:a16="http://schemas.microsoft.com/office/drawing/2014/main" id="{3A95874A-5210-F76E-BB3B-38F712B966B6}"/>
              </a:ext>
            </a:extLst>
          </p:cNvPr>
          <p:cNvSpPr txBox="1">
            <a:spLocks noChangeAspect="1"/>
          </p:cNvSpPr>
          <p:nvPr userDrawn="1"/>
        </p:nvSpPr>
        <p:spPr bwMode="black">
          <a:xfrm>
            <a:off x="407368" y="6269239"/>
            <a:ext cx="450000" cy="191833"/>
          </a:xfrm>
          <a:custGeom>
            <a:avLst/>
            <a:gdLst>
              <a:gd name="connsiteX0" fmla="*/ 0 w 450000"/>
              <a:gd name="connsiteY0" fmla="*/ 0 h 191833"/>
              <a:gd name="connsiteX1" fmla="*/ 450000 w 450000"/>
              <a:gd name="connsiteY1" fmla="*/ 0 h 191833"/>
              <a:gd name="connsiteX2" fmla="*/ 450000 w 450000"/>
              <a:gd name="connsiteY2" fmla="*/ 191833 h 191833"/>
              <a:gd name="connsiteX3" fmla="*/ 0 w 450000"/>
              <a:gd name="connsiteY3" fmla="*/ 191833 h 191833"/>
            </a:gdLst>
            <a:ahLst/>
            <a:cxnLst>
              <a:cxn ang="0">
                <a:pos x="connsiteX0" y="connsiteY0"/>
              </a:cxn>
              <a:cxn ang="0">
                <a:pos x="connsiteX1" y="connsiteY1"/>
              </a:cxn>
              <a:cxn ang="0">
                <a:pos x="connsiteX2" y="connsiteY2"/>
              </a:cxn>
              <a:cxn ang="0">
                <a:pos x="connsiteX3" y="connsiteY3"/>
              </a:cxn>
            </a:cxnLst>
            <a:rect l="l" t="t" r="r" b="b"/>
            <a:pathLst>
              <a:path w="450000" h="191833">
                <a:moveTo>
                  <a:pt x="0" y="0"/>
                </a:moveTo>
                <a:lnTo>
                  <a:pt x="450000" y="0"/>
                </a:lnTo>
                <a:lnTo>
                  <a:pt x="450000" y="191833"/>
                </a:lnTo>
                <a:lnTo>
                  <a:pt x="0" y="191833"/>
                </a:lnTo>
                <a:close/>
              </a:path>
            </a:pathLst>
          </a:custGeom>
          <a:blipFill>
            <a:blip r:embed="rId3">
              <a:extLst>
                <a:ext uri="{96DAC541-7B7A-43D3-8B79-37D633B846F1}">
                  <asvg:svgBlip xmlns:asvg="http://schemas.microsoft.com/office/drawing/2016/SVG/main" r:embed="rId4"/>
                </a:ext>
              </a:extLst>
            </a:blip>
            <a:stretch>
              <a:fillRect/>
            </a:stretch>
          </a:blipFill>
          <a:ln w="0">
            <a:solidFill>
              <a:schemeClr val="bg1">
                <a:alpha val="0"/>
              </a:schemeClr>
            </a:solidFill>
          </a:ln>
        </p:spPr>
        <p:txBody>
          <a:bodyPr wrap="square">
            <a:noAutofit/>
          </a:bodyPr>
          <a:lstStyle>
            <a:lvl1pPr marL="0" indent="0" algn="l" defTabSz="715963" rtl="0" eaLnBrk="1" latinLnBrk="0" hangingPunct="1">
              <a:lnSpc>
                <a:spcPct val="100000"/>
              </a:lnSpc>
              <a:spcBef>
                <a:spcPts val="0"/>
              </a:spcBef>
              <a:buFont typeface="TheSans for Ista SmLt" panose="020B0604020202020204" pitchFamily="34" charset="0"/>
              <a:buNone/>
              <a:defRPr sz="100" kern="1200">
                <a:solidFill>
                  <a:schemeClr val="tx1">
                    <a:alpha val="0"/>
                  </a:schemeClr>
                </a:solidFill>
                <a:latin typeface="+mn-lt"/>
                <a:ea typeface="+mn-ea"/>
                <a:cs typeface="+mn-cs"/>
              </a:defRPr>
            </a:lvl1pPr>
            <a:lvl2pPr marL="0" indent="0" algn="l" defTabSz="717550" rtl="0" eaLnBrk="1" latinLnBrk="0" hangingPunct="1">
              <a:lnSpc>
                <a:spcPct val="100000"/>
              </a:lnSpc>
              <a:spcBef>
                <a:spcPts val="0"/>
              </a:spcBef>
              <a:buFont typeface="TheSans for Ista SmLt" panose="020B0604020202020204" pitchFamily="34" charset="0"/>
              <a:buNone/>
              <a:defRPr sz="100" kern="1200">
                <a:solidFill>
                  <a:schemeClr val="tx1">
                    <a:alpha val="0"/>
                  </a:schemeClr>
                </a:solidFill>
                <a:latin typeface="+mn-lt"/>
                <a:ea typeface="+mn-ea"/>
                <a:cs typeface="+mn-cs"/>
              </a:defRPr>
            </a:lvl2pPr>
            <a:lvl3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3pPr>
            <a:lvl4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4pPr>
            <a:lvl5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5pPr>
            <a:lvl6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6pPr>
            <a:lvl7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7pPr>
            <a:lvl8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8pPr>
            <a:lvl9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9pPr>
          </a:lstStyle>
          <a:p>
            <a:r>
              <a:rPr lang="en-GB" noProof="0"/>
              <a:t> </a:t>
            </a:r>
          </a:p>
        </p:txBody>
      </p:sp>
    </p:spTree>
    <p:extLst>
      <p:ext uri="{BB962C8B-B14F-4D97-AF65-F5344CB8AC3E}">
        <p14:creationId xmlns:p14="http://schemas.microsoft.com/office/powerpoint/2010/main" val="1667817928"/>
      </p:ext>
    </p:extLst>
  </p:cSld>
  <p:clrMapOvr>
    <a:masterClrMapping/>
  </p:clrMapOvr>
  <p:extLst>
    <p:ext uri="{DCECCB84-F9BA-43D5-87BE-67443E8EF086}">
      <p15:sldGuideLst xmlns:p15="http://schemas.microsoft.com/office/powerpoint/2012/main">
        <p15:guide id="1" pos="1844"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full Image and Text (light)">
    <p:spTree>
      <p:nvGrpSpPr>
        <p:cNvPr id="1" name=""/>
        <p:cNvGrpSpPr/>
        <p:nvPr/>
      </p:nvGrpSpPr>
      <p:grpSpPr>
        <a:xfrm>
          <a:off x="0" y="0"/>
          <a:ext cx="0" cy="0"/>
          <a:chOff x="0" y="0"/>
          <a:chExt cx="0" cy="0"/>
        </a:xfrm>
      </p:grpSpPr>
      <p:sp>
        <p:nvSpPr>
          <p:cNvPr id="4" name="Picture Placeholder 27">
            <a:extLst>
              <a:ext uri="{FF2B5EF4-FFF2-40B4-BE49-F238E27FC236}">
                <a16:creationId xmlns:a16="http://schemas.microsoft.com/office/drawing/2014/main" id="{BBB4784B-0092-337C-82DB-42EFFD7641CC}"/>
              </a:ext>
            </a:extLst>
          </p:cNvPr>
          <p:cNvSpPr>
            <a:spLocks noGrp="1"/>
          </p:cNvSpPr>
          <p:nvPr>
            <p:ph type="pic" sz="quarter" idx="20" hasCustomPrompt="1"/>
          </p:nvPr>
        </p:nvSpPr>
        <p:spPr bwMode="gray">
          <a:xfrm>
            <a:off x="0" y="0"/>
            <a:ext cx="12193200" cy="6858000"/>
          </a:xfrm>
          <a:solidFill>
            <a:srgbClr val="D9D9D9"/>
          </a:solidFill>
        </p:spPr>
        <p:txBody>
          <a:bodyPr lIns="0" rIns="6480000" bIns="0" anchor="ctr"/>
          <a:lstStyle>
            <a:lvl1pPr algn="r">
              <a:spcBef>
                <a:spcPts val="0"/>
              </a:spcBef>
              <a:defRPr sz="1400">
                <a:solidFill>
                  <a:schemeClr val="tx1"/>
                </a:solidFill>
                <a:latin typeface="+mn-lt"/>
              </a:defRPr>
            </a:lvl1pPr>
          </a:lstStyle>
          <a:p>
            <a:r>
              <a:rPr lang="en-GB" noProof="0"/>
              <a:t>Add an image by clicking on the icon</a:t>
            </a:r>
          </a:p>
        </p:txBody>
      </p:sp>
      <p:sp>
        <p:nvSpPr>
          <p:cNvPr id="6" name="Date Placeholder 5">
            <a:extLst>
              <a:ext uri="{FF2B5EF4-FFF2-40B4-BE49-F238E27FC236}">
                <a16:creationId xmlns:a16="http://schemas.microsoft.com/office/drawing/2014/main" id="{55C14931-5CF6-026B-0C86-BC10D7A33AF2}"/>
              </a:ext>
            </a:extLst>
          </p:cNvPr>
          <p:cNvSpPr>
            <a:spLocks noGrp="1"/>
          </p:cNvSpPr>
          <p:nvPr>
            <p:ph type="dt" sz="half" idx="14"/>
          </p:nvPr>
        </p:nvSpPr>
        <p:spPr bwMode="black"/>
        <p:txBody>
          <a:bodyPr/>
          <a:lstStyle>
            <a:lvl1pPr>
              <a:defRPr>
                <a:solidFill>
                  <a:schemeClr val="tx1"/>
                </a:solidFill>
              </a:defRPr>
            </a:lvl1pPr>
          </a:lstStyle>
          <a:p>
            <a:fld id="{AAEF7FBC-C715-44CF-8934-CE882ABA4CD5}" type="datetime1">
              <a:rPr lang="de-DE" noProof="0" smtClean="0"/>
              <a:t>25.10.2024</a:t>
            </a:fld>
            <a:endParaRPr lang="en-GB" noProof="0"/>
          </a:p>
        </p:txBody>
      </p:sp>
      <p:sp>
        <p:nvSpPr>
          <p:cNvPr id="9" name="Footer Placeholder 8">
            <a:extLst>
              <a:ext uri="{FF2B5EF4-FFF2-40B4-BE49-F238E27FC236}">
                <a16:creationId xmlns:a16="http://schemas.microsoft.com/office/drawing/2014/main" id="{B6F93C13-F80A-8D39-31C5-93A6FFB2A9E1}"/>
              </a:ext>
            </a:extLst>
          </p:cNvPr>
          <p:cNvSpPr>
            <a:spLocks noGrp="1"/>
          </p:cNvSpPr>
          <p:nvPr>
            <p:ph type="ftr" sz="quarter" idx="15"/>
          </p:nvPr>
        </p:nvSpPr>
        <p:spPr bwMode="black"/>
        <p:txBody>
          <a:bodyPr/>
          <a:lstStyle>
            <a:lvl1pPr>
              <a:defRPr>
                <a:solidFill>
                  <a:schemeClr val="tx1"/>
                </a:solidFill>
              </a:defRPr>
            </a:lvl1pPr>
          </a:lstStyle>
          <a:p>
            <a:r>
              <a:rPr lang="en-GB" noProof="0"/>
              <a:t>Author  |  Position  |  Unit  |  Information Classification (Insert → Header &amp; Footer)</a:t>
            </a:r>
          </a:p>
        </p:txBody>
      </p:sp>
      <p:sp>
        <p:nvSpPr>
          <p:cNvPr id="10" name="Slide Number Placeholder 9">
            <a:extLst>
              <a:ext uri="{FF2B5EF4-FFF2-40B4-BE49-F238E27FC236}">
                <a16:creationId xmlns:a16="http://schemas.microsoft.com/office/drawing/2014/main" id="{950EBD6D-3416-1422-EF56-9C3BB4D83055}"/>
              </a:ext>
            </a:extLst>
          </p:cNvPr>
          <p:cNvSpPr>
            <a:spLocks noGrp="1"/>
          </p:cNvSpPr>
          <p:nvPr>
            <p:ph type="sldNum" sz="quarter" idx="16"/>
          </p:nvPr>
        </p:nvSpPr>
        <p:spPr bwMode="black"/>
        <p:txBody>
          <a:bodyPr/>
          <a:lstStyle>
            <a:lvl1pPr>
              <a:defRPr>
                <a:solidFill>
                  <a:schemeClr val="tx1"/>
                </a:solidFill>
              </a:defRPr>
            </a:lvl1pPr>
          </a:lstStyle>
          <a:p>
            <a:r>
              <a:rPr lang="en-GB" noProof="0"/>
              <a:t> Page </a:t>
            </a:r>
            <a:fld id="{45BB4E0E-3DFA-4D3F-8B72-892B0D7B2330}" type="slidenum">
              <a:rPr lang="en-GB" noProof="0" smtClean="0"/>
              <a:pPr/>
              <a:t>‹#›</a:t>
            </a:fld>
            <a:endParaRPr lang="en-GB" noProof="0"/>
          </a:p>
        </p:txBody>
      </p:sp>
      <p:sp>
        <p:nvSpPr>
          <p:cNvPr id="5" name="Title 4">
            <a:extLst>
              <a:ext uri="{FF2B5EF4-FFF2-40B4-BE49-F238E27FC236}">
                <a16:creationId xmlns:a16="http://schemas.microsoft.com/office/drawing/2014/main" id="{1B9E3FC9-1D1A-D542-8FF1-54169D0DE8B1}"/>
              </a:ext>
            </a:extLst>
          </p:cNvPr>
          <p:cNvSpPr>
            <a:spLocks noGrp="1"/>
          </p:cNvSpPr>
          <p:nvPr>
            <p:ph type="title" hasCustomPrompt="1"/>
          </p:nvPr>
        </p:nvSpPr>
        <p:spPr bwMode="black">
          <a:xfrm>
            <a:off x="407368" y="404664"/>
            <a:ext cx="5509245" cy="383567"/>
          </a:xfrm>
        </p:spPr>
        <p:txBody>
          <a:bodyPr vert="horz"/>
          <a:lstStyle/>
          <a:p>
            <a:r>
              <a:rPr lang="en-GB" noProof="0"/>
              <a:t>Edit slide title (maximum two lines)</a:t>
            </a:r>
          </a:p>
        </p:txBody>
      </p:sp>
      <p:sp>
        <p:nvSpPr>
          <p:cNvPr id="13" name="Text Placeholder 12">
            <a:extLst>
              <a:ext uri="{FF2B5EF4-FFF2-40B4-BE49-F238E27FC236}">
                <a16:creationId xmlns:a16="http://schemas.microsoft.com/office/drawing/2014/main" id="{E153BEE3-FC53-EABD-7D58-DC8CED4438DF}"/>
              </a:ext>
            </a:extLst>
          </p:cNvPr>
          <p:cNvSpPr>
            <a:spLocks noGrp="1"/>
          </p:cNvSpPr>
          <p:nvPr>
            <p:ph type="body" sz="quarter" idx="13" hasCustomPrompt="1"/>
          </p:nvPr>
        </p:nvSpPr>
        <p:spPr bwMode="gray">
          <a:xfrm>
            <a:off x="6276020" y="404664"/>
            <a:ext cx="5508000" cy="5472000"/>
          </a:xfrm>
          <a:custGeom>
            <a:avLst/>
            <a:gdLst>
              <a:gd name="connsiteX0" fmla="*/ 54063 w 5508000"/>
              <a:gd name="connsiteY0" fmla="*/ 0 h 5472000"/>
              <a:gd name="connsiteX1" fmla="*/ 5453937 w 5508000"/>
              <a:gd name="connsiteY1" fmla="*/ 0 h 5472000"/>
              <a:gd name="connsiteX2" fmla="*/ 5508000 w 5508000"/>
              <a:gd name="connsiteY2" fmla="*/ 54063 h 5472000"/>
              <a:gd name="connsiteX3" fmla="*/ 5508000 w 5508000"/>
              <a:gd name="connsiteY3" fmla="*/ 5417937 h 5472000"/>
              <a:gd name="connsiteX4" fmla="*/ 5453937 w 5508000"/>
              <a:gd name="connsiteY4" fmla="*/ 5472000 h 5472000"/>
              <a:gd name="connsiteX5" fmla="*/ 54063 w 5508000"/>
              <a:gd name="connsiteY5" fmla="*/ 5472000 h 5472000"/>
              <a:gd name="connsiteX6" fmla="*/ 0 w 5508000"/>
              <a:gd name="connsiteY6" fmla="*/ 5417937 h 5472000"/>
              <a:gd name="connsiteX7" fmla="*/ 0 w 5508000"/>
              <a:gd name="connsiteY7" fmla="*/ 54063 h 5472000"/>
              <a:gd name="connsiteX8" fmla="*/ 54063 w 5508000"/>
              <a:gd name="connsiteY8" fmla="*/ 0 h 54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8000" h="5472000">
                <a:moveTo>
                  <a:pt x="54063" y="0"/>
                </a:moveTo>
                <a:lnTo>
                  <a:pt x="5453937" y="0"/>
                </a:lnTo>
                <a:cubicBezTo>
                  <a:pt x="5483795" y="0"/>
                  <a:pt x="5508000" y="24205"/>
                  <a:pt x="5508000" y="54063"/>
                </a:cubicBezTo>
                <a:lnTo>
                  <a:pt x="5508000" y="5417937"/>
                </a:lnTo>
                <a:cubicBezTo>
                  <a:pt x="5508000" y="5447795"/>
                  <a:pt x="5483795" y="5472000"/>
                  <a:pt x="5453937" y="5472000"/>
                </a:cubicBezTo>
                <a:lnTo>
                  <a:pt x="54063" y="5472000"/>
                </a:lnTo>
                <a:cubicBezTo>
                  <a:pt x="24205" y="5472000"/>
                  <a:pt x="0" y="5447795"/>
                  <a:pt x="0" y="5417937"/>
                </a:cubicBezTo>
                <a:lnTo>
                  <a:pt x="0" y="54063"/>
                </a:lnTo>
                <a:cubicBezTo>
                  <a:pt x="0" y="24205"/>
                  <a:pt x="24205" y="0"/>
                  <a:pt x="54063" y="0"/>
                </a:cubicBezTo>
                <a:close/>
              </a:path>
            </a:pathLst>
          </a:custGeom>
          <a:solidFill>
            <a:schemeClr val="tx1"/>
          </a:solidFill>
        </p:spPr>
        <p:txBody>
          <a:bodyPr wrap="square" lIns="180000" tIns="180000" rIns="180000" bIns="180000">
            <a:noAutofit/>
          </a:bodyPr>
          <a:lstStyle>
            <a:lvl1pPr marL="0" indent="0">
              <a:spcBef>
                <a:spcPts val="400"/>
              </a:spcBef>
              <a:buFont typeface="TheSans for Ista SmLt" panose="020B0604020202020204" pitchFamily="34" charset="0"/>
              <a:buNone/>
              <a:defRPr sz="1600">
                <a:solidFill>
                  <a:schemeClr val="bg1"/>
                </a:solidFill>
                <a:latin typeface="+mn-lt"/>
              </a:defRPr>
            </a:lvl1pPr>
            <a:lvl2pPr marL="0" indent="0">
              <a:spcBef>
                <a:spcPts val="400"/>
              </a:spcBef>
              <a:buFont typeface="TheSans for Ista SmLt" panose="020B0604020202020204" pitchFamily="34" charset="0"/>
              <a:buNone/>
              <a:defRPr sz="1600">
                <a:solidFill>
                  <a:schemeClr val="bg1"/>
                </a:solidFill>
                <a:latin typeface="+mn-lt"/>
              </a:defRPr>
            </a:lvl2pPr>
            <a:lvl3pPr marL="0" indent="0">
              <a:spcBef>
                <a:spcPts val="400"/>
              </a:spcBef>
              <a:buNone/>
              <a:defRPr sz="1600">
                <a:solidFill>
                  <a:schemeClr val="bg1"/>
                </a:solidFill>
                <a:latin typeface="+mn-lt"/>
              </a:defRPr>
            </a:lvl3pPr>
            <a:lvl4pPr marL="0" indent="0">
              <a:spcBef>
                <a:spcPts val="400"/>
              </a:spcBef>
              <a:buNone/>
              <a:defRPr sz="1600">
                <a:solidFill>
                  <a:schemeClr val="bg1"/>
                </a:solidFill>
                <a:latin typeface="+mn-lt"/>
              </a:defRPr>
            </a:lvl4pPr>
            <a:lvl5pPr marL="0" indent="0">
              <a:spcBef>
                <a:spcPts val="400"/>
              </a:spcBef>
              <a:buNone/>
              <a:defRPr sz="1600">
                <a:solidFill>
                  <a:schemeClr val="bg1"/>
                </a:solidFill>
                <a:latin typeface="+mn-lt"/>
              </a:defRPr>
            </a:lvl5pPr>
            <a:lvl6pPr marL="0" indent="0">
              <a:spcBef>
                <a:spcPts val="400"/>
              </a:spcBef>
              <a:buFont typeface="TheSans for Ista SmLt" panose="020B0604020202020204" pitchFamily="34" charset="0"/>
              <a:buNone/>
              <a:defRPr sz="1600">
                <a:solidFill>
                  <a:schemeClr val="bg1"/>
                </a:solidFill>
                <a:latin typeface="+mn-lt"/>
              </a:defRPr>
            </a:lvl6pPr>
            <a:lvl7pPr marL="0" indent="0">
              <a:spcBef>
                <a:spcPts val="400"/>
              </a:spcBef>
              <a:buFont typeface="TheSans for Ista SmLt" panose="020B0604020202020204" pitchFamily="34" charset="0"/>
              <a:buNone/>
              <a:defRPr sz="1600">
                <a:solidFill>
                  <a:schemeClr val="bg1"/>
                </a:solidFill>
                <a:latin typeface="+mn-lt"/>
              </a:defRPr>
            </a:lvl7pPr>
            <a:lvl8pPr marL="0" indent="0">
              <a:spcBef>
                <a:spcPts val="400"/>
              </a:spcBef>
              <a:buFont typeface="TheSans for Ista SmLt" panose="020B0604020202020204" pitchFamily="34" charset="0"/>
              <a:buNone/>
              <a:defRPr sz="1600">
                <a:solidFill>
                  <a:schemeClr val="bg1"/>
                </a:solidFill>
                <a:latin typeface="+mn-lt"/>
              </a:defRPr>
            </a:lvl8pPr>
            <a:lvl9pPr marL="0" indent="0">
              <a:spcBef>
                <a:spcPts val="400"/>
              </a:spcBef>
              <a:buFont typeface="TheSans for Ista SmLt" panose="020B0604020202020204" pitchFamily="34" charset="0"/>
              <a:buNone/>
              <a:defRPr sz="1600">
                <a:solidFill>
                  <a:schemeClr val="bg1"/>
                </a:solidFill>
                <a:latin typeface="+mn-lt"/>
              </a:defRPr>
            </a:lvl9pPr>
          </a:lstStyle>
          <a:p>
            <a:pPr lvl="0"/>
            <a:r>
              <a:rPr lang="en-GB" noProof="0"/>
              <a:t>Click to edit text</a:t>
            </a:r>
          </a:p>
        </p:txBody>
      </p:sp>
      <p:sp>
        <p:nvSpPr>
          <p:cNvPr id="14" name="Text Placeholder 13">
            <a:extLst>
              <a:ext uri="{FF2B5EF4-FFF2-40B4-BE49-F238E27FC236}">
                <a16:creationId xmlns:a16="http://schemas.microsoft.com/office/drawing/2014/main" id="{CE7EBAFB-E3CC-F274-BF4A-6855F345B2FD}"/>
              </a:ext>
            </a:extLst>
          </p:cNvPr>
          <p:cNvSpPr>
            <a:spLocks noGrp="1"/>
          </p:cNvSpPr>
          <p:nvPr>
            <p:ph type="body" sz="quarter" idx="30" hasCustomPrompt="1"/>
          </p:nvPr>
        </p:nvSpPr>
        <p:spPr bwMode="black">
          <a:xfrm>
            <a:off x="407368" y="6269240"/>
            <a:ext cx="450000" cy="191833"/>
          </a:xfrm>
          <a:custGeom>
            <a:avLst/>
            <a:gdLst>
              <a:gd name="connsiteX0" fmla="*/ 0 w 450000"/>
              <a:gd name="connsiteY0" fmla="*/ 0 h 191833"/>
              <a:gd name="connsiteX1" fmla="*/ 450000 w 450000"/>
              <a:gd name="connsiteY1" fmla="*/ 0 h 191833"/>
              <a:gd name="connsiteX2" fmla="*/ 450000 w 450000"/>
              <a:gd name="connsiteY2" fmla="*/ 191833 h 191833"/>
              <a:gd name="connsiteX3" fmla="*/ 0 w 450000"/>
              <a:gd name="connsiteY3" fmla="*/ 191833 h 191833"/>
            </a:gdLst>
            <a:ahLst/>
            <a:cxnLst>
              <a:cxn ang="0">
                <a:pos x="connsiteX0" y="connsiteY0"/>
              </a:cxn>
              <a:cxn ang="0">
                <a:pos x="connsiteX1" y="connsiteY1"/>
              </a:cxn>
              <a:cxn ang="0">
                <a:pos x="connsiteX2" y="connsiteY2"/>
              </a:cxn>
              <a:cxn ang="0">
                <a:pos x="connsiteX3" y="connsiteY3"/>
              </a:cxn>
            </a:cxnLst>
            <a:rect l="l" t="t" r="r" b="b"/>
            <a:pathLst>
              <a:path w="450000" h="191833">
                <a:moveTo>
                  <a:pt x="0" y="0"/>
                </a:moveTo>
                <a:lnTo>
                  <a:pt x="450000" y="0"/>
                </a:lnTo>
                <a:lnTo>
                  <a:pt x="450000" y="191833"/>
                </a:lnTo>
                <a:lnTo>
                  <a:pt x="0" y="191833"/>
                </a:lnTo>
                <a:close/>
              </a:path>
            </a:pathLst>
          </a:custGeom>
          <a:blipFill>
            <a:blip r:embed="rId2">
              <a:extLst>
                <a:ext uri="{96DAC541-7B7A-43D3-8B79-37D633B846F1}">
                  <asvg:svgBlip xmlns:asvg="http://schemas.microsoft.com/office/drawing/2016/SVG/main" r:embed="rId3"/>
                </a:ext>
              </a:extLst>
            </a:blip>
            <a:stretch>
              <a:fillRect/>
            </a:stretch>
          </a:blipFill>
          <a:ln w="0">
            <a:solidFill>
              <a:schemeClr val="bg1">
                <a:alpha val="0"/>
              </a:schemeClr>
            </a:solidFill>
          </a:ln>
        </p:spPr>
        <p:txBody>
          <a:bodyPr wrap="square">
            <a:noAutofit/>
          </a:bodyPr>
          <a:lstStyle>
            <a:lvl1pPr marL="0" indent="0">
              <a:spcBef>
                <a:spcPts val="0"/>
              </a:spcBef>
              <a:buFont typeface="TheSans for Ista SmLt" panose="020B0604020202020204" pitchFamily="34" charset="0"/>
              <a:buNone/>
              <a:defRPr sz="100">
                <a:solidFill>
                  <a:schemeClr val="tx1">
                    <a:alpha val="0"/>
                  </a:schemeClr>
                </a:solidFill>
                <a:latin typeface="+mn-lt"/>
              </a:defRPr>
            </a:lvl1pPr>
            <a:lvl2pPr marL="0" indent="0">
              <a:spcBef>
                <a:spcPts val="0"/>
              </a:spcBef>
              <a:buFont typeface="TheSans for Ista SmLt" panose="020B0604020202020204" pitchFamily="34" charset="0"/>
              <a:buNone/>
              <a:defRPr sz="100">
                <a:solidFill>
                  <a:schemeClr val="tx1">
                    <a:alpha val="0"/>
                  </a:schemeClr>
                </a:solidFill>
                <a:latin typeface="+mn-lt"/>
              </a:defRPr>
            </a:lvl2pPr>
            <a:lvl3pPr marL="0" indent="0">
              <a:spcBef>
                <a:spcPts val="0"/>
              </a:spcBef>
              <a:buNone/>
              <a:defRPr sz="100">
                <a:solidFill>
                  <a:schemeClr val="tx1">
                    <a:alpha val="0"/>
                  </a:schemeClr>
                </a:solidFill>
                <a:latin typeface="+mn-lt"/>
              </a:defRPr>
            </a:lvl3pPr>
            <a:lvl4pPr marL="0" indent="0">
              <a:spcBef>
                <a:spcPts val="0"/>
              </a:spcBef>
              <a:buNone/>
              <a:defRPr sz="100">
                <a:solidFill>
                  <a:schemeClr val="tx1">
                    <a:alpha val="0"/>
                  </a:schemeClr>
                </a:solidFill>
                <a:latin typeface="+mn-lt"/>
              </a:defRPr>
            </a:lvl4pPr>
            <a:lvl5pPr marL="0" indent="0">
              <a:spcBef>
                <a:spcPts val="0"/>
              </a:spcBef>
              <a:buNone/>
              <a:defRPr sz="100">
                <a:solidFill>
                  <a:schemeClr val="tx1">
                    <a:alpha val="0"/>
                  </a:schemeClr>
                </a:solidFill>
                <a:latin typeface="+mn-lt"/>
              </a:defRPr>
            </a:lvl5pPr>
            <a:lvl6pPr marL="0" indent="0">
              <a:spcBef>
                <a:spcPts val="0"/>
              </a:spcBef>
              <a:buFont typeface="TheSans for Ista SmLt" panose="020B0604020202020204" pitchFamily="34" charset="0"/>
              <a:buNone/>
              <a:defRPr sz="100">
                <a:solidFill>
                  <a:schemeClr val="tx1">
                    <a:alpha val="0"/>
                  </a:schemeClr>
                </a:solidFill>
                <a:latin typeface="+mn-lt"/>
              </a:defRPr>
            </a:lvl6pPr>
            <a:lvl7pPr marL="0" indent="0">
              <a:spcBef>
                <a:spcPts val="0"/>
              </a:spcBef>
              <a:buFont typeface="TheSans for Ista SmLt" panose="020B0604020202020204" pitchFamily="34" charset="0"/>
              <a:buNone/>
              <a:defRPr sz="100">
                <a:solidFill>
                  <a:schemeClr val="tx1">
                    <a:alpha val="0"/>
                  </a:schemeClr>
                </a:solidFill>
                <a:latin typeface="+mn-lt"/>
              </a:defRPr>
            </a:lvl7pPr>
            <a:lvl8pPr marL="0" indent="0">
              <a:spcBef>
                <a:spcPts val="0"/>
              </a:spcBef>
              <a:buFont typeface="TheSans for Ista SmLt" panose="020B0604020202020204" pitchFamily="34" charset="0"/>
              <a:buNone/>
              <a:defRPr sz="100">
                <a:solidFill>
                  <a:schemeClr val="tx1">
                    <a:alpha val="0"/>
                  </a:schemeClr>
                </a:solidFill>
                <a:latin typeface="+mn-lt"/>
              </a:defRPr>
            </a:lvl8pPr>
            <a:lvl9pPr marL="0" indent="0">
              <a:spcBef>
                <a:spcPts val="0"/>
              </a:spcBef>
              <a:buFont typeface="TheSans for Ista SmLt" panose="020B0604020202020204" pitchFamily="34" charset="0"/>
              <a:buNone/>
              <a:defRPr sz="100">
                <a:solidFill>
                  <a:schemeClr val="tx1">
                    <a:alpha val="0"/>
                  </a:schemeClr>
                </a:solidFill>
                <a:latin typeface="+mn-lt"/>
              </a:defRPr>
            </a:lvl9pPr>
          </a:lstStyle>
          <a:p>
            <a:pPr lvl="0"/>
            <a:r>
              <a:rPr lang="en-GB" noProof="0"/>
              <a:t> </a:t>
            </a:r>
          </a:p>
        </p:txBody>
      </p:sp>
    </p:spTree>
    <p:extLst>
      <p:ext uri="{BB962C8B-B14F-4D97-AF65-F5344CB8AC3E}">
        <p14:creationId xmlns:p14="http://schemas.microsoft.com/office/powerpoint/2010/main" val="981388838"/>
      </p:ext>
    </p:extLst>
  </p:cSld>
  <p:clrMapOvr>
    <a:masterClrMapping/>
  </p:clrMapOvr>
  <p:extLst>
    <p:ext uri="{DCECCB84-F9BA-43D5-87BE-67443E8EF086}">
      <p15:sldGuideLst xmlns:p15="http://schemas.microsoft.com/office/powerpoint/2012/main">
        <p15:guide id="1" pos="3727" userDrawn="1">
          <p15:clr>
            <a:srgbClr val="FBAE40"/>
          </p15:clr>
        </p15:guide>
        <p15:guide id="2" pos="395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 Headlin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A4FCD51-E0E6-EA55-2768-CF44445A43EE}"/>
              </a:ext>
            </a:extLst>
          </p:cNvPr>
          <p:cNvSpPr/>
          <p:nvPr userDrawn="1"/>
        </p:nvSpPr>
        <p:spPr bwMode="hidden">
          <a:xfrm>
            <a:off x="0" y="0"/>
            <a:ext cx="121932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 name="Text Placeholder 7">
            <a:extLst>
              <a:ext uri="{FF2B5EF4-FFF2-40B4-BE49-F238E27FC236}">
                <a16:creationId xmlns:a16="http://schemas.microsoft.com/office/drawing/2014/main" id="{ABC9A9CD-7357-0BE6-5E15-B6AC3A599CBE}"/>
              </a:ext>
            </a:extLst>
          </p:cNvPr>
          <p:cNvSpPr txBox="1">
            <a:spLocks noChangeAspect="1"/>
          </p:cNvSpPr>
          <p:nvPr userDrawn="1"/>
        </p:nvSpPr>
        <p:spPr bwMode="black">
          <a:xfrm>
            <a:off x="407368" y="6269239"/>
            <a:ext cx="450000" cy="191833"/>
          </a:xfrm>
          <a:custGeom>
            <a:avLst/>
            <a:gdLst>
              <a:gd name="connsiteX0" fmla="*/ 0 w 450000"/>
              <a:gd name="connsiteY0" fmla="*/ 0 h 191833"/>
              <a:gd name="connsiteX1" fmla="*/ 450000 w 450000"/>
              <a:gd name="connsiteY1" fmla="*/ 0 h 191833"/>
              <a:gd name="connsiteX2" fmla="*/ 450000 w 450000"/>
              <a:gd name="connsiteY2" fmla="*/ 191833 h 191833"/>
              <a:gd name="connsiteX3" fmla="*/ 0 w 450000"/>
              <a:gd name="connsiteY3" fmla="*/ 191833 h 191833"/>
            </a:gdLst>
            <a:ahLst/>
            <a:cxnLst>
              <a:cxn ang="0">
                <a:pos x="connsiteX0" y="connsiteY0"/>
              </a:cxn>
              <a:cxn ang="0">
                <a:pos x="connsiteX1" y="connsiteY1"/>
              </a:cxn>
              <a:cxn ang="0">
                <a:pos x="connsiteX2" y="connsiteY2"/>
              </a:cxn>
              <a:cxn ang="0">
                <a:pos x="connsiteX3" y="connsiteY3"/>
              </a:cxn>
            </a:cxnLst>
            <a:rect l="l" t="t" r="r" b="b"/>
            <a:pathLst>
              <a:path w="450000" h="191833">
                <a:moveTo>
                  <a:pt x="0" y="0"/>
                </a:moveTo>
                <a:lnTo>
                  <a:pt x="450000" y="0"/>
                </a:lnTo>
                <a:lnTo>
                  <a:pt x="450000" y="191833"/>
                </a:lnTo>
                <a:lnTo>
                  <a:pt x="0" y="191833"/>
                </a:lnTo>
                <a:close/>
              </a:path>
            </a:pathLst>
          </a:custGeom>
          <a:blipFill>
            <a:blip r:embed="rId2">
              <a:extLst>
                <a:ext uri="{96DAC541-7B7A-43D3-8B79-37D633B846F1}">
                  <asvg:svgBlip xmlns:asvg="http://schemas.microsoft.com/office/drawing/2016/SVG/main" r:embed="rId3"/>
                </a:ext>
              </a:extLst>
            </a:blip>
            <a:stretch>
              <a:fillRect/>
            </a:stretch>
          </a:blipFill>
          <a:ln w="0">
            <a:solidFill>
              <a:schemeClr val="bg1">
                <a:alpha val="0"/>
              </a:schemeClr>
            </a:solidFill>
          </a:ln>
        </p:spPr>
        <p:txBody>
          <a:bodyPr wrap="square">
            <a:noAutofit/>
          </a:bodyPr>
          <a:lstStyle>
            <a:lvl1pPr marL="0" indent="0" algn="l" defTabSz="715963" rtl="0" eaLnBrk="1" latinLnBrk="0" hangingPunct="1">
              <a:lnSpc>
                <a:spcPct val="100000"/>
              </a:lnSpc>
              <a:spcBef>
                <a:spcPts val="0"/>
              </a:spcBef>
              <a:buFont typeface="TheSans for Ista SmLt" panose="020B0604020202020204" pitchFamily="34" charset="0"/>
              <a:buNone/>
              <a:defRPr sz="100" kern="1200">
                <a:solidFill>
                  <a:schemeClr val="tx1">
                    <a:alpha val="0"/>
                  </a:schemeClr>
                </a:solidFill>
                <a:latin typeface="+mn-lt"/>
                <a:ea typeface="+mn-ea"/>
                <a:cs typeface="+mn-cs"/>
              </a:defRPr>
            </a:lvl1pPr>
            <a:lvl2pPr marL="0" indent="0" algn="l" defTabSz="717550" rtl="0" eaLnBrk="1" latinLnBrk="0" hangingPunct="1">
              <a:lnSpc>
                <a:spcPct val="100000"/>
              </a:lnSpc>
              <a:spcBef>
                <a:spcPts val="0"/>
              </a:spcBef>
              <a:buFont typeface="TheSans for Ista SmLt" panose="020B0604020202020204" pitchFamily="34" charset="0"/>
              <a:buNone/>
              <a:defRPr sz="100" kern="1200">
                <a:solidFill>
                  <a:schemeClr val="tx1">
                    <a:alpha val="0"/>
                  </a:schemeClr>
                </a:solidFill>
                <a:latin typeface="+mn-lt"/>
                <a:ea typeface="+mn-ea"/>
                <a:cs typeface="+mn-cs"/>
              </a:defRPr>
            </a:lvl2pPr>
            <a:lvl3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3pPr>
            <a:lvl4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4pPr>
            <a:lvl5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5pPr>
            <a:lvl6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6pPr>
            <a:lvl7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7pPr>
            <a:lvl8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8pPr>
            <a:lvl9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9pPr>
          </a:lstStyle>
          <a:p>
            <a:r>
              <a:rPr lang="en-GB" noProof="0"/>
              <a:t> </a:t>
            </a:r>
          </a:p>
        </p:txBody>
      </p:sp>
      <p:sp>
        <p:nvSpPr>
          <p:cNvPr id="2" name="Title 1">
            <a:extLst>
              <a:ext uri="{FF2B5EF4-FFF2-40B4-BE49-F238E27FC236}">
                <a16:creationId xmlns:a16="http://schemas.microsoft.com/office/drawing/2014/main" id="{1901AB19-4A72-AEE8-3D03-56303EAAD161}"/>
              </a:ext>
            </a:extLst>
          </p:cNvPr>
          <p:cNvSpPr>
            <a:spLocks noGrp="1"/>
          </p:cNvSpPr>
          <p:nvPr>
            <p:ph type="title" hasCustomPrompt="1"/>
          </p:nvPr>
        </p:nvSpPr>
        <p:spPr bwMode="black">
          <a:xfrm>
            <a:off x="2136000" y="3163447"/>
            <a:ext cx="7920000" cy="531107"/>
          </a:xfrm>
        </p:spPr>
        <p:txBody>
          <a:bodyPr vert="horz" anchor="ctr"/>
          <a:lstStyle>
            <a:lvl1pPr algn="ctr">
              <a:defRPr sz="3600">
                <a:solidFill>
                  <a:schemeClr val="accent2"/>
                </a:solidFill>
                <a:latin typeface="+mn-lt"/>
              </a:defRPr>
            </a:lvl1pPr>
          </a:lstStyle>
          <a:p>
            <a:pPr lvl="0"/>
            <a:r>
              <a:rPr lang="en-GB" noProof="0" dirty="0"/>
              <a:t>Click to edit headline</a:t>
            </a:r>
          </a:p>
        </p:txBody>
      </p:sp>
      <p:sp>
        <p:nvSpPr>
          <p:cNvPr id="6" name="Date Placeholder 5">
            <a:extLst>
              <a:ext uri="{FF2B5EF4-FFF2-40B4-BE49-F238E27FC236}">
                <a16:creationId xmlns:a16="http://schemas.microsoft.com/office/drawing/2014/main" id="{55C14931-5CF6-026B-0C86-BC10D7A33AF2}"/>
              </a:ext>
            </a:extLst>
          </p:cNvPr>
          <p:cNvSpPr>
            <a:spLocks noGrp="1"/>
          </p:cNvSpPr>
          <p:nvPr>
            <p:ph type="dt" sz="half" idx="14"/>
          </p:nvPr>
        </p:nvSpPr>
        <p:spPr bwMode="black"/>
        <p:txBody>
          <a:bodyPr/>
          <a:lstStyle>
            <a:lvl1pPr>
              <a:defRPr>
                <a:solidFill>
                  <a:schemeClr val="bg1"/>
                </a:solidFill>
              </a:defRPr>
            </a:lvl1pPr>
          </a:lstStyle>
          <a:p>
            <a:fld id="{DF34DEEC-87D0-406F-98CD-5F9CF49B7B2C}" type="datetime1">
              <a:rPr lang="de-DE" noProof="0" smtClean="0"/>
              <a:t>25.10.2024</a:t>
            </a:fld>
            <a:endParaRPr lang="en-GB" noProof="0"/>
          </a:p>
        </p:txBody>
      </p:sp>
      <p:sp>
        <p:nvSpPr>
          <p:cNvPr id="9" name="Footer Placeholder 8">
            <a:extLst>
              <a:ext uri="{FF2B5EF4-FFF2-40B4-BE49-F238E27FC236}">
                <a16:creationId xmlns:a16="http://schemas.microsoft.com/office/drawing/2014/main" id="{B6F93C13-F80A-8D39-31C5-93A6FFB2A9E1}"/>
              </a:ext>
            </a:extLst>
          </p:cNvPr>
          <p:cNvSpPr>
            <a:spLocks noGrp="1"/>
          </p:cNvSpPr>
          <p:nvPr>
            <p:ph type="ftr" sz="quarter" idx="15"/>
          </p:nvPr>
        </p:nvSpPr>
        <p:spPr bwMode="black"/>
        <p:txBody>
          <a:bodyPr/>
          <a:lstStyle>
            <a:lvl1pPr>
              <a:defRPr>
                <a:solidFill>
                  <a:schemeClr val="bg1"/>
                </a:solidFill>
              </a:defRPr>
            </a:lvl1pPr>
          </a:lstStyle>
          <a:p>
            <a:r>
              <a:rPr lang="en-GB" noProof="0"/>
              <a:t>Author  |  Position  |  Unit  |  Information Classification (Insert → Header &amp; Footer)</a:t>
            </a:r>
          </a:p>
        </p:txBody>
      </p:sp>
      <p:sp>
        <p:nvSpPr>
          <p:cNvPr id="10" name="Slide Number Placeholder 9">
            <a:extLst>
              <a:ext uri="{FF2B5EF4-FFF2-40B4-BE49-F238E27FC236}">
                <a16:creationId xmlns:a16="http://schemas.microsoft.com/office/drawing/2014/main" id="{950EBD6D-3416-1422-EF56-9C3BB4D83055}"/>
              </a:ext>
            </a:extLst>
          </p:cNvPr>
          <p:cNvSpPr>
            <a:spLocks noGrp="1"/>
          </p:cNvSpPr>
          <p:nvPr>
            <p:ph type="sldNum" sz="quarter" idx="16"/>
          </p:nvPr>
        </p:nvSpPr>
        <p:spPr bwMode="black"/>
        <p:txBody>
          <a:bodyPr/>
          <a:lstStyle>
            <a:lvl1pPr>
              <a:defRPr>
                <a:solidFill>
                  <a:schemeClr val="bg1"/>
                </a:solidFill>
              </a:defRPr>
            </a:lvl1pPr>
          </a:lstStyle>
          <a:p>
            <a:r>
              <a:rPr lang="en-GB" noProof="0"/>
              <a:t> Page </a:t>
            </a:r>
            <a:fld id="{45BB4E0E-3DFA-4D3F-8B72-892B0D7B2330}" type="slidenum">
              <a:rPr lang="en-GB" noProof="0" smtClean="0"/>
              <a:pPr/>
              <a:t>‹#›</a:t>
            </a:fld>
            <a:endParaRPr lang="en-GB" noProof="0"/>
          </a:p>
        </p:txBody>
      </p:sp>
    </p:spTree>
    <p:extLst>
      <p:ext uri="{BB962C8B-B14F-4D97-AF65-F5344CB8AC3E}">
        <p14:creationId xmlns:p14="http://schemas.microsoft.com/office/powerpoint/2010/main" val="92752446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 Quote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33CCDF-C0B8-5D79-5FCD-FB841CEFF711}"/>
              </a:ext>
            </a:extLst>
          </p:cNvPr>
          <p:cNvSpPr/>
          <p:nvPr userDrawn="1"/>
        </p:nvSpPr>
        <p:spPr bwMode="hidden">
          <a:xfrm>
            <a:off x="0" y="0"/>
            <a:ext cx="101664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aseline="0" noProof="0"/>
          </a:p>
        </p:txBody>
      </p:sp>
      <p:sp>
        <p:nvSpPr>
          <p:cNvPr id="8" name="Text Placeholder 7">
            <a:extLst>
              <a:ext uri="{FF2B5EF4-FFF2-40B4-BE49-F238E27FC236}">
                <a16:creationId xmlns:a16="http://schemas.microsoft.com/office/drawing/2014/main" id="{5600DEE6-6B9D-7C2B-A249-0870700D90B7}"/>
              </a:ext>
            </a:extLst>
          </p:cNvPr>
          <p:cNvSpPr txBox="1">
            <a:spLocks noChangeAspect="1"/>
          </p:cNvSpPr>
          <p:nvPr userDrawn="1"/>
        </p:nvSpPr>
        <p:spPr bwMode="black">
          <a:xfrm>
            <a:off x="407368" y="6269239"/>
            <a:ext cx="450000" cy="191833"/>
          </a:xfrm>
          <a:custGeom>
            <a:avLst/>
            <a:gdLst>
              <a:gd name="connsiteX0" fmla="*/ 0 w 450000"/>
              <a:gd name="connsiteY0" fmla="*/ 0 h 191833"/>
              <a:gd name="connsiteX1" fmla="*/ 450000 w 450000"/>
              <a:gd name="connsiteY1" fmla="*/ 0 h 191833"/>
              <a:gd name="connsiteX2" fmla="*/ 450000 w 450000"/>
              <a:gd name="connsiteY2" fmla="*/ 191833 h 191833"/>
              <a:gd name="connsiteX3" fmla="*/ 0 w 450000"/>
              <a:gd name="connsiteY3" fmla="*/ 191833 h 191833"/>
            </a:gdLst>
            <a:ahLst/>
            <a:cxnLst>
              <a:cxn ang="0">
                <a:pos x="connsiteX0" y="connsiteY0"/>
              </a:cxn>
              <a:cxn ang="0">
                <a:pos x="connsiteX1" y="connsiteY1"/>
              </a:cxn>
              <a:cxn ang="0">
                <a:pos x="connsiteX2" y="connsiteY2"/>
              </a:cxn>
              <a:cxn ang="0">
                <a:pos x="connsiteX3" y="connsiteY3"/>
              </a:cxn>
            </a:cxnLst>
            <a:rect l="l" t="t" r="r" b="b"/>
            <a:pathLst>
              <a:path w="450000" h="191833">
                <a:moveTo>
                  <a:pt x="0" y="0"/>
                </a:moveTo>
                <a:lnTo>
                  <a:pt x="450000" y="0"/>
                </a:lnTo>
                <a:lnTo>
                  <a:pt x="450000" y="191833"/>
                </a:lnTo>
                <a:lnTo>
                  <a:pt x="0" y="191833"/>
                </a:lnTo>
                <a:close/>
              </a:path>
            </a:pathLst>
          </a:custGeom>
          <a:blipFill>
            <a:blip r:embed="rId2">
              <a:extLst>
                <a:ext uri="{96DAC541-7B7A-43D3-8B79-37D633B846F1}">
                  <asvg:svgBlip xmlns:asvg="http://schemas.microsoft.com/office/drawing/2016/SVG/main" r:embed="rId3"/>
                </a:ext>
              </a:extLst>
            </a:blip>
            <a:stretch>
              <a:fillRect/>
            </a:stretch>
          </a:blipFill>
          <a:ln w="0">
            <a:solidFill>
              <a:schemeClr val="bg1">
                <a:alpha val="0"/>
              </a:schemeClr>
            </a:solidFill>
          </a:ln>
        </p:spPr>
        <p:txBody>
          <a:bodyPr wrap="square">
            <a:noAutofit/>
          </a:bodyPr>
          <a:lstStyle>
            <a:lvl1pPr marL="0" indent="0" algn="l" defTabSz="715963" rtl="0" eaLnBrk="1" latinLnBrk="0" hangingPunct="1">
              <a:lnSpc>
                <a:spcPct val="100000"/>
              </a:lnSpc>
              <a:spcBef>
                <a:spcPts val="0"/>
              </a:spcBef>
              <a:buFont typeface="TheSans for Ista SmLt" panose="020B0604020202020204" pitchFamily="34" charset="0"/>
              <a:buNone/>
              <a:defRPr sz="100" kern="1200">
                <a:solidFill>
                  <a:schemeClr val="tx1">
                    <a:alpha val="0"/>
                  </a:schemeClr>
                </a:solidFill>
                <a:latin typeface="+mn-lt"/>
                <a:ea typeface="+mn-ea"/>
                <a:cs typeface="+mn-cs"/>
              </a:defRPr>
            </a:lvl1pPr>
            <a:lvl2pPr marL="0" indent="0" algn="l" defTabSz="717550" rtl="0" eaLnBrk="1" latinLnBrk="0" hangingPunct="1">
              <a:lnSpc>
                <a:spcPct val="100000"/>
              </a:lnSpc>
              <a:spcBef>
                <a:spcPts val="0"/>
              </a:spcBef>
              <a:buFont typeface="TheSans for Ista SmLt" panose="020B0604020202020204" pitchFamily="34" charset="0"/>
              <a:buNone/>
              <a:defRPr sz="100" kern="1200">
                <a:solidFill>
                  <a:schemeClr val="tx1">
                    <a:alpha val="0"/>
                  </a:schemeClr>
                </a:solidFill>
                <a:latin typeface="+mn-lt"/>
                <a:ea typeface="+mn-ea"/>
                <a:cs typeface="+mn-cs"/>
              </a:defRPr>
            </a:lvl2pPr>
            <a:lvl3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3pPr>
            <a:lvl4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4pPr>
            <a:lvl5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5pPr>
            <a:lvl6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6pPr>
            <a:lvl7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7pPr>
            <a:lvl8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8pPr>
            <a:lvl9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9pPr>
          </a:lstStyle>
          <a:p>
            <a:r>
              <a:rPr lang="en-GB" noProof="0"/>
              <a:t> </a:t>
            </a:r>
          </a:p>
        </p:txBody>
      </p:sp>
      <p:sp>
        <p:nvSpPr>
          <p:cNvPr id="3" name="Date Placeholder 2">
            <a:extLst>
              <a:ext uri="{FF2B5EF4-FFF2-40B4-BE49-F238E27FC236}">
                <a16:creationId xmlns:a16="http://schemas.microsoft.com/office/drawing/2014/main" id="{EFC110C1-A508-2639-4478-7C93EE18B0EE}"/>
              </a:ext>
            </a:extLst>
          </p:cNvPr>
          <p:cNvSpPr>
            <a:spLocks noGrp="1"/>
          </p:cNvSpPr>
          <p:nvPr>
            <p:ph type="dt" sz="half" idx="10"/>
          </p:nvPr>
        </p:nvSpPr>
        <p:spPr bwMode="black"/>
        <p:txBody>
          <a:bodyPr/>
          <a:lstStyle>
            <a:lvl1pPr>
              <a:defRPr>
                <a:solidFill>
                  <a:schemeClr val="bg1"/>
                </a:solidFill>
              </a:defRPr>
            </a:lvl1pPr>
          </a:lstStyle>
          <a:p>
            <a:fld id="{30A2610E-9268-410E-B78E-885E4873E337}" type="datetime1">
              <a:rPr lang="de-DE" noProof="0" smtClean="0"/>
              <a:t>25.10.2024</a:t>
            </a:fld>
            <a:endParaRPr lang="en-GB" noProof="0"/>
          </a:p>
        </p:txBody>
      </p:sp>
      <p:sp>
        <p:nvSpPr>
          <p:cNvPr id="4" name="Footer Placeholder 3">
            <a:extLst>
              <a:ext uri="{FF2B5EF4-FFF2-40B4-BE49-F238E27FC236}">
                <a16:creationId xmlns:a16="http://schemas.microsoft.com/office/drawing/2014/main" id="{8E8E020B-4D1E-06E7-0766-DBEA28767909}"/>
              </a:ext>
            </a:extLst>
          </p:cNvPr>
          <p:cNvSpPr>
            <a:spLocks noGrp="1"/>
          </p:cNvSpPr>
          <p:nvPr>
            <p:ph type="ftr" sz="quarter" idx="11"/>
          </p:nvPr>
        </p:nvSpPr>
        <p:spPr bwMode="black"/>
        <p:txBody>
          <a:bodyPr/>
          <a:lstStyle>
            <a:lvl1pPr>
              <a:defRPr>
                <a:solidFill>
                  <a:schemeClr val="bg1"/>
                </a:solidFill>
              </a:defRPr>
            </a:lvl1pPr>
          </a:lstStyle>
          <a:p>
            <a:r>
              <a:rPr lang="en-GB" noProof="0"/>
              <a:t>Author  |  Position  |  Unit  |  Information Classification (Insert → Header &amp; Footer)</a:t>
            </a:r>
          </a:p>
        </p:txBody>
      </p:sp>
      <p:sp>
        <p:nvSpPr>
          <p:cNvPr id="5" name="Slide Number Placeholder 4">
            <a:extLst>
              <a:ext uri="{FF2B5EF4-FFF2-40B4-BE49-F238E27FC236}">
                <a16:creationId xmlns:a16="http://schemas.microsoft.com/office/drawing/2014/main" id="{B1AE98C6-7FF0-44DF-9277-D44F22E7C9A6}"/>
              </a:ext>
            </a:extLst>
          </p:cNvPr>
          <p:cNvSpPr>
            <a:spLocks noGrp="1"/>
          </p:cNvSpPr>
          <p:nvPr>
            <p:ph type="sldNum" sz="quarter" idx="12"/>
          </p:nvPr>
        </p:nvSpPr>
        <p:spPr bwMode="black"/>
        <p:txBody>
          <a:bodyPr/>
          <a:lstStyle/>
          <a:p>
            <a:r>
              <a:rPr lang="en-GB" noProof="0"/>
              <a:t> Page </a:t>
            </a:r>
            <a:fld id="{45BB4E0E-3DFA-4D3F-8B72-892B0D7B2330}" type="slidenum">
              <a:rPr lang="en-GB" noProof="0" smtClean="0"/>
              <a:pPr/>
              <a:t>‹#›</a:t>
            </a:fld>
            <a:endParaRPr lang="en-GB" noProof="0"/>
          </a:p>
        </p:txBody>
      </p:sp>
      <p:sp>
        <p:nvSpPr>
          <p:cNvPr id="11" name="Text Placeholder 7">
            <a:extLst>
              <a:ext uri="{FF2B5EF4-FFF2-40B4-BE49-F238E27FC236}">
                <a16:creationId xmlns:a16="http://schemas.microsoft.com/office/drawing/2014/main" id="{CF0A9CCB-6E07-CDB7-8D1D-E0C11EF3F615}"/>
              </a:ext>
            </a:extLst>
          </p:cNvPr>
          <p:cNvSpPr>
            <a:spLocks noGrp="1"/>
          </p:cNvSpPr>
          <p:nvPr>
            <p:ph type="body" sz="quarter" idx="13" hasCustomPrompt="1"/>
          </p:nvPr>
        </p:nvSpPr>
        <p:spPr bwMode="black">
          <a:xfrm>
            <a:off x="1244598" y="2537380"/>
            <a:ext cx="7992000" cy="531107"/>
          </a:xfrm>
        </p:spPr>
        <p:txBody>
          <a:bodyPr anchor="b">
            <a:spAutoFit/>
          </a:bodyPr>
          <a:lstStyle>
            <a:lvl1pPr marL="0" indent="0">
              <a:lnSpc>
                <a:spcPct val="95000"/>
              </a:lnSpc>
              <a:spcBef>
                <a:spcPts val="0"/>
              </a:spcBef>
              <a:buFont typeface="TheSans for Ista SmLt" panose="020B0604020202020204" pitchFamily="34" charset="0"/>
              <a:buNone/>
              <a:defRPr sz="3600" i="1">
                <a:solidFill>
                  <a:schemeClr val="accent2"/>
                </a:solidFill>
                <a:latin typeface="+mn-lt"/>
              </a:defRPr>
            </a:lvl1pPr>
            <a:lvl2pPr marL="0" indent="0">
              <a:lnSpc>
                <a:spcPct val="95000"/>
              </a:lnSpc>
              <a:spcBef>
                <a:spcPts val="0"/>
              </a:spcBef>
              <a:buFont typeface="TheSans for Ista SmLt" panose="020B0604020202020204" pitchFamily="34" charset="0"/>
              <a:buNone/>
              <a:defRPr sz="3600" i="1">
                <a:solidFill>
                  <a:schemeClr val="accent2"/>
                </a:solidFill>
                <a:latin typeface="+mn-lt"/>
              </a:defRPr>
            </a:lvl2pPr>
            <a:lvl3pPr marL="0" indent="0">
              <a:lnSpc>
                <a:spcPct val="95000"/>
              </a:lnSpc>
              <a:spcBef>
                <a:spcPts val="0"/>
              </a:spcBef>
              <a:buNone/>
              <a:defRPr sz="3600" i="1">
                <a:solidFill>
                  <a:schemeClr val="accent2"/>
                </a:solidFill>
                <a:latin typeface="+mn-lt"/>
              </a:defRPr>
            </a:lvl3pPr>
            <a:lvl4pPr marL="0" indent="0">
              <a:lnSpc>
                <a:spcPct val="95000"/>
              </a:lnSpc>
              <a:spcBef>
                <a:spcPts val="0"/>
              </a:spcBef>
              <a:buNone/>
              <a:defRPr sz="3600" i="1">
                <a:solidFill>
                  <a:schemeClr val="accent2"/>
                </a:solidFill>
                <a:latin typeface="+mn-lt"/>
              </a:defRPr>
            </a:lvl4pPr>
            <a:lvl5pPr marL="0" indent="0">
              <a:lnSpc>
                <a:spcPct val="95000"/>
              </a:lnSpc>
              <a:spcBef>
                <a:spcPts val="0"/>
              </a:spcBef>
              <a:buNone/>
              <a:defRPr sz="3600" i="1">
                <a:solidFill>
                  <a:schemeClr val="accent2"/>
                </a:solidFill>
                <a:latin typeface="+mn-lt"/>
              </a:defRPr>
            </a:lvl5pPr>
            <a:lvl6pPr marL="0" indent="0">
              <a:lnSpc>
                <a:spcPct val="95000"/>
              </a:lnSpc>
              <a:spcBef>
                <a:spcPts val="0"/>
              </a:spcBef>
              <a:buFont typeface="TheSans for Ista SmLt" panose="020B0604020202020204" pitchFamily="34" charset="0"/>
              <a:buNone/>
              <a:defRPr sz="3600" i="1">
                <a:solidFill>
                  <a:schemeClr val="accent2"/>
                </a:solidFill>
                <a:latin typeface="+mn-lt"/>
              </a:defRPr>
            </a:lvl6pPr>
            <a:lvl7pPr marL="0" indent="0">
              <a:lnSpc>
                <a:spcPct val="95000"/>
              </a:lnSpc>
              <a:spcBef>
                <a:spcPts val="0"/>
              </a:spcBef>
              <a:buFont typeface="TheSans for Ista SmLt" panose="020B0604020202020204" pitchFamily="34" charset="0"/>
              <a:buNone/>
              <a:defRPr sz="3600" i="1">
                <a:solidFill>
                  <a:schemeClr val="accent2"/>
                </a:solidFill>
                <a:latin typeface="+mn-lt"/>
              </a:defRPr>
            </a:lvl7pPr>
            <a:lvl8pPr marL="0" indent="0">
              <a:lnSpc>
                <a:spcPct val="95000"/>
              </a:lnSpc>
              <a:spcBef>
                <a:spcPts val="0"/>
              </a:spcBef>
              <a:buFont typeface="TheSans for Ista SmLt" panose="020B0604020202020204" pitchFamily="34" charset="0"/>
              <a:buNone/>
              <a:defRPr sz="3600" i="1">
                <a:solidFill>
                  <a:schemeClr val="accent2"/>
                </a:solidFill>
                <a:latin typeface="+mn-lt"/>
              </a:defRPr>
            </a:lvl8pPr>
            <a:lvl9pPr marL="0" indent="0">
              <a:lnSpc>
                <a:spcPct val="95000"/>
              </a:lnSpc>
              <a:spcBef>
                <a:spcPts val="0"/>
              </a:spcBef>
              <a:buFont typeface="TheSans for Ista SmLt" panose="020B0604020202020204" pitchFamily="34" charset="0"/>
              <a:buNone/>
              <a:defRPr sz="3600" i="1">
                <a:solidFill>
                  <a:schemeClr val="accent2"/>
                </a:solidFill>
                <a:latin typeface="+mn-lt"/>
              </a:defRPr>
            </a:lvl9pPr>
          </a:lstStyle>
          <a:p>
            <a:pPr lvl="0"/>
            <a:r>
              <a:rPr lang="en-GB" noProof="0" dirty="0"/>
              <a:t>“Edit quote (can be several lines long)”</a:t>
            </a:r>
          </a:p>
        </p:txBody>
      </p:sp>
      <p:sp>
        <p:nvSpPr>
          <p:cNvPr id="12" name="Text Placeholder 7">
            <a:extLst>
              <a:ext uri="{FF2B5EF4-FFF2-40B4-BE49-F238E27FC236}">
                <a16:creationId xmlns:a16="http://schemas.microsoft.com/office/drawing/2014/main" id="{B039C48B-2BAE-05D2-78A6-F02B4A5E6A21}"/>
              </a:ext>
            </a:extLst>
          </p:cNvPr>
          <p:cNvSpPr>
            <a:spLocks noGrp="1"/>
          </p:cNvSpPr>
          <p:nvPr>
            <p:ph type="body" sz="quarter" idx="14" hasCustomPrompt="1"/>
          </p:nvPr>
        </p:nvSpPr>
        <p:spPr bwMode="black">
          <a:xfrm>
            <a:off x="1244598" y="3217709"/>
            <a:ext cx="7992000" cy="197811"/>
          </a:xfrm>
        </p:spPr>
        <p:txBody>
          <a:bodyPr anchor="t">
            <a:spAutoFit/>
          </a:bodyPr>
          <a:lstStyle>
            <a:lvl1pPr marL="0" indent="0">
              <a:lnSpc>
                <a:spcPct val="110000"/>
              </a:lnSpc>
              <a:spcBef>
                <a:spcPts val="0"/>
              </a:spcBef>
              <a:buFont typeface="TheSans for Ista SmLt" panose="020B0604020202020204" pitchFamily="34" charset="0"/>
              <a:buNone/>
              <a:defRPr sz="1200">
                <a:solidFill>
                  <a:schemeClr val="bg1"/>
                </a:solidFill>
                <a:latin typeface="+mn-lt"/>
              </a:defRPr>
            </a:lvl1pPr>
            <a:lvl2pPr marL="0" indent="0">
              <a:lnSpc>
                <a:spcPct val="110000"/>
              </a:lnSpc>
              <a:spcBef>
                <a:spcPts val="0"/>
              </a:spcBef>
              <a:buFont typeface="TheSans for Ista SmLt" panose="020B0604020202020204" pitchFamily="34" charset="0"/>
              <a:buNone/>
              <a:defRPr sz="1200">
                <a:solidFill>
                  <a:schemeClr val="bg1"/>
                </a:solidFill>
                <a:latin typeface="+mn-lt"/>
              </a:defRPr>
            </a:lvl2pPr>
            <a:lvl3pPr marL="0" indent="0">
              <a:lnSpc>
                <a:spcPct val="110000"/>
              </a:lnSpc>
              <a:spcBef>
                <a:spcPts val="0"/>
              </a:spcBef>
              <a:buNone/>
              <a:defRPr sz="1200">
                <a:solidFill>
                  <a:schemeClr val="bg1"/>
                </a:solidFill>
                <a:latin typeface="+mn-lt"/>
              </a:defRPr>
            </a:lvl3pPr>
            <a:lvl4pPr marL="0" indent="0">
              <a:lnSpc>
                <a:spcPct val="110000"/>
              </a:lnSpc>
              <a:spcBef>
                <a:spcPts val="0"/>
              </a:spcBef>
              <a:buNone/>
              <a:defRPr sz="1200">
                <a:solidFill>
                  <a:schemeClr val="bg1"/>
                </a:solidFill>
                <a:latin typeface="+mn-lt"/>
              </a:defRPr>
            </a:lvl4pPr>
            <a:lvl5pPr marL="0" indent="0">
              <a:lnSpc>
                <a:spcPct val="110000"/>
              </a:lnSpc>
              <a:spcBef>
                <a:spcPts val="0"/>
              </a:spcBef>
              <a:buNone/>
              <a:defRPr sz="1200">
                <a:solidFill>
                  <a:schemeClr val="bg1"/>
                </a:solidFill>
                <a:latin typeface="+mn-lt"/>
              </a:defRPr>
            </a:lvl5pPr>
            <a:lvl6pPr marL="0" indent="0">
              <a:lnSpc>
                <a:spcPct val="110000"/>
              </a:lnSpc>
              <a:spcBef>
                <a:spcPts val="0"/>
              </a:spcBef>
              <a:buFont typeface="TheSans for Ista SmLt" panose="020B0604020202020204" pitchFamily="34" charset="0"/>
              <a:buNone/>
              <a:defRPr sz="1200">
                <a:solidFill>
                  <a:schemeClr val="bg1"/>
                </a:solidFill>
                <a:latin typeface="+mn-lt"/>
              </a:defRPr>
            </a:lvl6pPr>
            <a:lvl7pPr marL="0" indent="0">
              <a:lnSpc>
                <a:spcPct val="110000"/>
              </a:lnSpc>
              <a:spcBef>
                <a:spcPts val="0"/>
              </a:spcBef>
              <a:buFont typeface="TheSans for Ista SmLt" panose="020B0604020202020204" pitchFamily="34" charset="0"/>
              <a:buNone/>
              <a:defRPr sz="1200">
                <a:solidFill>
                  <a:schemeClr val="bg1"/>
                </a:solidFill>
                <a:latin typeface="+mn-lt"/>
              </a:defRPr>
            </a:lvl7pPr>
            <a:lvl8pPr marL="0" indent="0">
              <a:lnSpc>
                <a:spcPct val="110000"/>
              </a:lnSpc>
              <a:spcBef>
                <a:spcPts val="0"/>
              </a:spcBef>
              <a:buFont typeface="TheSans for Ista SmLt" panose="020B0604020202020204" pitchFamily="34" charset="0"/>
              <a:buNone/>
              <a:defRPr sz="1200">
                <a:solidFill>
                  <a:schemeClr val="bg1"/>
                </a:solidFill>
                <a:latin typeface="+mn-lt"/>
              </a:defRPr>
            </a:lvl8pPr>
            <a:lvl9pPr marL="0" indent="0">
              <a:lnSpc>
                <a:spcPct val="110000"/>
              </a:lnSpc>
              <a:spcBef>
                <a:spcPts val="0"/>
              </a:spcBef>
              <a:buFont typeface="TheSans for Ista SmLt" panose="020B0604020202020204" pitchFamily="34" charset="0"/>
              <a:buNone/>
              <a:defRPr sz="1200">
                <a:solidFill>
                  <a:schemeClr val="bg1"/>
                </a:solidFill>
                <a:latin typeface="+mn-lt"/>
              </a:defRPr>
            </a:lvl9pPr>
          </a:lstStyle>
          <a:p>
            <a:pPr lvl="0"/>
            <a:r>
              <a:rPr lang="en-GB" noProof="0"/>
              <a:t>Click to edit author/source</a:t>
            </a:r>
          </a:p>
        </p:txBody>
      </p:sp>
    </p:spTree>
    <p:extLst>
      <p:ext uri="{BB962C8B-B14F-4D97-AF65-F5344CB8AC3E}">
        <p14:creationId xmlns:p14="http://schemas.microsoft.com/office/powerpoint/2010/main" val="30223563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 Closing Slide (Disclaimer E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9A146-8AA7-75D5-6FBF-43E1AD03A577}"/>
              </a:ext>
            </a:extLst>
          </p:cNvPr>
          <p:cNvSpPr/>
          <p:nvPr userDrawn="1"/>
        </p:nvSpPr>
        <p:spPr bwMode="hidden">
          <a:xfrm>
            <a:off x="-600" y="0"/>
            <a:ext cx="121932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 name="Title 1">
            <a:extLst>
              <a:ext uri="{FF2B5EF4-FFF2-40B4-BE49-F238E27FC236}">
                <a16:creationId xmlns:a16="http://schemas.microsoft.com/office/drawing/2014/main" id="{2E8D06B6-CD65-D496-2410-8D45D055F690}"/>
              </a:ext>
            </a:extLst>
          </p:cNvPr>
          <p:cNvSpPr>
            <a:spLocks noGrp="1"/>
          </p:cNvSpPr>
          <p:nvPr>
            <p:ph type="title" hasCustomPrompt="1"/>
          </p:nvPr>
        </p:nvSpPr>
        <p:spPr bwMode="black">
          <a:xfrm>
            <a:off x="1235460" y="1952836"/>
            <a:ext cx="8001133" cy="383567"/>
          </a:xfrm>
        </p:spPr>
        <p:txBody>
          <a:bodyPr vert="horz"/>
          <a:lstStyle>
            <a:lvl1pPr>
              <a:defRPr>
                <a:solidFill>
                  <a:schemeClr val="accent2"/>
                </a:solidFill>
              </a:defRPr>
            </a:lvl1pPr>
          </a:lstStyle>
          <a:p>
            <a:pPr lvl="0"/>
            <a:r>
              <a:rPr lang="en-GB" noProof="0" dirty="0"/>
              <a:t>Click to edit final message/conclusion</a:t>
            </a:r>
          </a:p>
        </p:txBody>
      </p:sp>
      <p:pic>
        <p:nvPicPr>
          <p:cNvPr id="10" name="Logo">
            <a:extLst>
              <a:ext uri="{FF2B5EF4-FFF2-40B4-BE49-F238E27FC236}">
                <a16:creationId xmlns:a16="http://schemas.microsoft.com/office/drawing/2014/main" id="{6867CDEE-9B57-D97E-FD8A-A553BDD3243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1235460" y="4617132"/>
            <a:ext cx="1214438" cy="756000"/>
          </a:xfrm>
          <a:prstGeom prst="rect">
            <a:avLst/>
          </a:prstGeom>
        </p:spPr>
      </p:pic>
      <p:sp>
        <p:nvSpPr>
          <p:cNvPr id="11" name="Textfeld 17">
            <a:extLst>
              <a:ext uri="{FF2B5EF4-FFF2-40B4-BE49-F238E27FC236}">
                <a16:creationId xmlns:a16="http://schemas.microsoft.com/office/drawing/2014/main" id="{477D0CB7-61F4-9EE3-D7EE-D03762BEDE51}"/>
              </a:ext>
            </a:extLst>
          </p:cNvPr>
          <p:cNvSpPr txBox="1"/>
          <p:nvPr userDrawn="1"/>
        </p:nvSpPr>
        <p:spPr bwMode="black">
          <a:xfrm>
            <a:off x="1235460" y="6160590"/>
            <a:ext cx="4681153" cy="334130"/>
          </a:xfrm>
          <a:prstGeom prst="rect">
            <a:avLst/>
          </a:prstGeom>
          <a:noFill/>
        </p:spPr>
        <p:txBody>
          <a:bodyPr wrap="square" lIns="0" tIns="0" rIns="0" bIns="0" anchor="t" anchorCtr="0">
            <a:spAutoFit/>
          </a:bodyPr>
          <a:lstStyle/>
          <a:p>
            <a:pPr>
              <a:lnSpc>
                <a:spcPct val="110000"/>
              </a:lnSpc>
            </a:pPr>
            <a:r>
              <a:rPr lang="en-GB" sz="1000" noProof="0" dirty="0">
                <a:solidFill>
                  <a:srgbClr val="F4F7F9"/>
                </a:solidFill>
                <a:latin typeface="+mn-lt"/>
                <a:cs typeface="TheSans for Ista SmLt" panose="020B0604020202020204" pitchFamily="34" charset="0"/>
              </a:rPr>
              <a:t>All rights to the above content are the exclusive property of ista SE. </a:t>
            </a:r>
          </a:p>
          <a:p>
            <a:pPr>
              <a:lnSpc>
                <a:spcPct val="110000"/>
              </a:lnSpc>
            </a:pPr>
            <a:r>
              <a:rPr lang="en-GB" sz="1000" noProof="0" dirty="0">
                <a:solidFill>
                  <a:srgbClr val="F4F7F9"/>
                </a:solidFill>
                <a:latin typeface="+mn-lt"/>
                <a:cs typeface="TheSans for Ista SmLt" panose="020B0604020202020204" pitchFamily="34" charset="0"/>
              </a:rPr>
              <a:t>This document has been prepared by ista SE solely for the recipient. </a:t>
            </a:r>
          </a:p>
        </p:txBody>
      </p:sp>
    </p:spTree>
    <p:extLst>
      <p:ext uri="{BB962C8B-B14F-4D97-AF65-F5344CB8AC3E}">
        <p14:creationId xmlns:p14="http://schemas.microsoft.com/office/powerpoint/2010/main" val="13533675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 Final Slide (Disclaimer E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9A146-8AA7-75D5-6FBF-43E1AD03A577}"/>
              </a:ext>
            </a:extLst>
          </p:cNvPr>
          <p:cNvSpPr/>
          <p:nvPr userDrawn="1"/>
        </p:nvSpPr>
        <p:spPr bwMode="hidden">
          <a:xfrm>
            <a:off x="-600" y="0"/>
            <a:ext cx="121932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0" name="Logo">
            <a:extLst>
              <a:ext uri="{FF2B5EF4-FFF2-40B4-BE49-F238E27FC236}">
                <a16:creationId xmlns:a16="http://schemas.microsoft.com/office/drawing/2014/main" id="{6867CDEE-9B57-D97E-FD8A-A553BDD3243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1235460" y="4617132"/>
            <a:ext cx="1214438" cy="756000"/>
          </a:xfrm>
          <a:prstGeom prst="rect">
            <a:avLst/>
          </a:prstGeom>
        </p:spPr>
      </p:pic>
      <p:sp>
        <p:nvSpPr>
          <p:cNvPr id="11" name="Textfeld 17">
            <a:extLst>
              <a:ext uri="{FF2B5EF4-FFF2-40B4-BE49-F238E27FC236}">
                <a16:creationId xmlns:a16="http://schemas.microsoft.com/office/drawing/2014/main" id="{477D0CB7-61F4-9EE3-D7EE-D03762BEDE51}"/>
              </a:ext>
            </a:extLst>
          </p:cNvPr>
          <p:cNvSpPr txBox="1"/>
          <p:nvPr userDrawn="1"/>
        </p:nvSpPr>
        <p:spPr bwMode="black">
          <a:xfrm>
            <a:off x="1235460" y="6160590"/>
            <a:ext cx="4681153" cy="334130"/>
          </a:xfrm>
          <a:prstGeom prst="rect">
            <a:avLst/>
          </a:prstGeom>
          <a:noFill/>
        </p:spPr>
        <p:txBody>
          <a:bodyPr wrap="square" lIns="0" tIns="0" rIns="0" bIns="0" anchor="t" anchorCtr="0">
            <a:spAutoFit/>
          </a:bodyPr>
          <a:lstStyle/>
          <a:p>
            <a:pPr>
              <a:lnSpc>
                <a:spcPct val="110000"/>
              </a:lnSpc>
            </a:pPr>
            <a:r>
              <a:rPr lang="en-GB" sz="1000" noProof="0" dirty="0">
                <a:solidFill>
                  <a:srgbClr val="F4F7F9"/>
                </a:solidFill>
                <a:latin typeface="+mn-lt"/>
                <a:cs typeface="TheSans for Ista SmLt" panose="020B0604020202020204" pitchFamily="34" charset="0"/>
              </a:rPr>
              <a:t>All rights to the above content are the exclusive property of ista SE. </a:t>
            </a:r>
          </a:p>
          <a:p>
            <a:pPr>
              <a:lnSpc>
                <a:spcPct val="110000"/>
              </a:lnSpc>
            </a:pPr>
            <a:r>
              <a:rPr lang="en-GB" sz="1000" noProof="0" dirty="0">
                <a:solidFill>
                  <a:srgbClr val="F4F7F9"/>
                </a:solidFill>
                <a:latin typeface="+mn-lt"/>
                <a:cs typeface="TheSans for Ista SmLt" panose="020B0604020202020204" pitchFamily="34" charset="0"/>
              </a:rPr>
              <a:t>This document has been prepared by ista SE solely for the recipient. </a:t>
            </a:r>
          </a:p>
        </p:txBody>
      </p:sp>
      <p:sp>
        <p:nvSpPr>
          <p:cNvPr id="7" name="Text Placeholder 6">
            <a:extLst>
              <a:ext uri="{FF2B5EF4-FFF2-40B4-BE49-F238E27FC236}">
                <a16:creationId xmlns:a16="http://schemas.microsoft.com/office/drawing/2014/main" id="{B883E85C-1E39-200F-0272-8AC9FC634D12}"/>
              </a:ext>
            </a:extLst>
          </p:cNvPr>
          <p:cNvSpPr>
            <a:spLocks noGrp="1"/>
          </p:cNvSpPr>
          <p:nvPr>
            <p:ph type="body" sz="quarter" idx="10" hasCustomPrompt="1"/>
          </p:nvPr>
        </p:nvSpPr>
        <p:spPr bwMode="black">
          <a:xfrm>
            <a:off x="1235460" y="1952836"/>
            <a:ext cx="2736000" cy="197811"/>
          </a:xfrm>
        </p:spPr>
        <p:txBody>
          <a:bodyPr>
            <a:spAutoFit/>
          </a:bodyPr>
          <a:lstStyle>
            <a:lvl1pPr marL="0" indent="0">
              <a:spcBef>
                <a:spcPts val="0"/>
              </a:spcBef>
              <a:buFont typeface="TheSans for Ista SmLt" panose="020B0604020202020204" pitchFamily="34" charset="0"/>
              <a:buNone/>
              <a:defRPr sz="1200">
                <a:solidFill>
                  <a:schemeClr val="bg1"/>
                </a:solidFill>
                <a:latin typeface="+mj-lt"/>
              </a:defRPr>
            </a:lvl1pPr>
            <a:lvl2pPr marL="0" indent="0">
              <a:spcBef>
                <a:spcPts val="0"/>
              </a:spcBef>
              <a:buFont typeface="TheSans for Ista SmLt" panose="020B0604020202020204" pitchFamily="34" charset="0"/>
              <a:buNone/>
              <a:defRPr sz="1200">
                <a:solidFill>
                  <a:schemeClr val="bg1"/>
                </a:solidFill>
                <a:latin typeface="+mj-lt"/>
              </a:defRPr>
            </a:lvl2pPr>
            <a:lvl3pPr marL="0" indent="0">
              <a:spcBef>
                <a:spcPts val="0"/>
              </a:spcBef>
              <a:buNone/>
              <a:defRPr sz="1200">
                <a:solidFill>
                  <a:schemeClr val="bg1"/>
                </a:solidFill>
                <a:latin typeface="+mj-lt"/>
              </a:defRPr>
            </a:lvl3pPr>
            <a:lvl4pPr marL="0" indent="0">
              <a:spcBef>
                <a:spcPts val="0"/>
              </a:spcBef>
              <a:buNone/>
              <a:defRPr sz="1200">
                <a:solidFill>
                  <a:schemeClr val="bg1"/>
                </a:solidFill>
                <a:latin typeface="+mj-lt"/>
              </a:defRPr>
            </a:lvl4pPr>
            <a:lvl5pPr marL="0" indent="0">
              <a:spcBef>
                <a:spcPts val="0"/>
              </a:spcBef>
              <a:buNone/>
              <a:defRPr sz="1200">
                <a:solidFill>
                  <a:schemeClr val="bg1"/>
                </a:solidFill>
                <a:latin typeface="+mj-lt"/>
              </a:defRPr>
            </a:lvl5pPr>
            <a:lvl6pPr marL="0" indent="0">
              <a:spcBef>
                <a:spcPts val="0"/>
              </a:spcBef>
              <a:buFont typeface="TheSans for Ista SmLt" panose="020B0604020202020204" pitchFamily="34" charset="0"/>
              <a:buNone/>
              <a:defRPr sz="1200">
                <a:solidFill>
                  <a:schemeClr val="bg1"/>
                </a:solidFill>
                <a:latin typeface="+mj-lt"/>
              </a:defRPr>
            </a:lvl6pPr>
            <a:lvl7pPr marL="0" indent="0">
              <a:spcBef>
                <a:spcPts val="0"/>
              </a:spcBef>
              <a:buFont typeface="TheSans for Ista SmLt" panose="020B0604020202020204" pitchFamily="34" charset="0"/>
              <a:buNone/>
              <a:defRPr sz="1200">
                <a:solidFill>
                  <a:schemeClr val="bg1"/>
                </a:solidFill>
                <a:latin typeface="+mj-lt"/>
              </a:defRPr>
            </a:lvl7pPr>
            <a:lvl8pPr marL="0" indent="0">
              <a:spcBef>
                <a:spcPts val="0"/>
              </a:spcBef>
              <a:buFont typeface="TheSans for Ista SmLt" panose="020B0604020202020204" pitchFamily="34" charset="0"/>
              <a:buNone/>
              <a:defRPr sz="1200">
                <a:solidFill>
                  <a:schemeClr val="bg1"/>
                </a:solidFill>
                <a:latin typeface="+mj-lt"/>
              </a:defRPr>
            </a:lvl8pPr>
            <a:lvl9pPr marL="0" indent="0">
              <a:spcBef>
                <a:spcPts val="0"/>
              </a:spcBef>
              <a:buFont typeface="TheSans for Ista SmLt" panose="020B0604020202020204" pitchFamily="34" charset="0"/>
              <a:buNone/>
              <a:defRPr sz="1200">
                <a:solidFill>
                  <a:schemeClr val="bg1"/>
                </a:solidFill>
                <a:latin typeface="+mj-lt"/>
              </a:defRPr>
            </a:lvl9pPr>
          </a:lstStyle>
          <a:p>
            <a:pPr lvl="0"/>
            <a:r>
              <a:rPr lang="en-GB" noProof="0" dirty="0"/>
              <a:t>Click to edit company name</a:t>
            </a:r>
          </a:p>
        </p:txBody>
      </p:sp>
      <p:sp>
        <p:nvSpPr>
          <p:cNvPr id="9" name="Text Placeholder 6">
            <a:extLst>
              <a:ext uri="{FF2B5EF4-FFF2-40B4-BE49-F238E27FC236}">
                <a16:creationId xmlns:a16="http://schemas.microsoft.com/office/drawing/2014/main" id="{44F25C4D-AD03-FA38-2653-0179AF3B2EDC}"/>
              </a:ext>
            </a:extLst>
          </p:cNvPr>
          <p:cNvSpPr>
            <a:spLocks noGrp="1"/>
          </p:cNvSpPr>
          <p:nvPr>
            <p:ph type="body" sz="quarter" idx="11" hasCustomPrompt="1"/>
          </p:nvPr>
        </p:nvSpPr>
        <p:spPr bwMode="black">
          <a:xfrm>
            <a:off x="1235460" y="2456892"/>
            <a:ext cx="2736000" cy="197811"/>
          </a:xfrm>
        </p:spPr>
        <p:txBody>
          <a:bodyPr wrap="square">
            <a:spAutoFit/>
          </a:bodyPr>
          <a:lstStyle>
            <a:lvl1pPr marL="0" indent="0">
              <a:spcBef>
                <a:spcPts val="0"/>
              </a:spcBef>
              <a:buFont typeface="TheSans for Ista SmLt" panose="020B0604020202020204" pitchFamily="34" charset="0"/>
              <a:buNone/>
              <a:defRPr sz="1200">
                <a:solidFill>
                  <a:schemeClr val="bg1"/>
                </a:solidFill>
                <a:latin typeface="+mn-lt"/>
              </a:defRPr>
            </a:lvl1pPr>
            <a:lvl2pPr marL="0" indent="0">
              <a:spcBef>
                <a:spcPts val="0"/>
              </a:spcBef>
              <a:buFont typeface="TheSans for Ista SmLt" panose="020B0604020202020204" pitchFamily="34" charset="0"/>
              <a:buNone/>
              <a:defRPr sz="1200">
                <a:solidFill>
                  <a:schemeClr val="bg1"/>
                </a:solidFill>
                <a:latin typeface="+mn-lt"/>
              </a:defRPr>
            </a:lvl2pPr>
            <a:lvl3pPr marL="0" indent="0">
              <a:spcBef>
                <a:spcPts val="0"/>
              </a:spcBef>
              <a:buNone/>
              <a:defRPr sz="1200">
                <a:solidFill>
                  <a:schemeClr val="bg1"/>
                </a:solidFill>
                <a:latin typeface="+mn-lt"/>
              </a:defRPr>
            </a:lvl3pPr>
            <a:lvl4pPr marL="0" indent="0">
              <a:spcBef>
                <a:spcPts val="0"/>
              </a:spcBef>
              <a:buNone/>
              <a:defRPr sz="1200">
                <a:solidFill>
                  <a:schemeClr val="bg1"/>
                </a:solidFill>
                <a:latin typeface="+mn-lt"/>
              </a:defRPr>
            </a:lvl4pPr>
            <a:lvl5pPr marL="0" indent="0">
              <a:spcBef>
                <a:spcPts val="0"/>
              </a:spcBef>
              <a:buNone/>
              <a:defRPr sz="1200">
                <a:solidFill>
                  <a:schemeClr val="bg1"/>
                </a:solidFill>
                <a:latin typeface="+mn-lt"/>
              </a:defRPr>
            </a:lvl5pPr>
            <a:lvl6pPr marL="0" indent="0">
              <a:spcBef>
                <a:spcPts val="0"/>
              </a:spcBef>
              <a:buFont typeface="TheSans for Ista SmLt" panose="020B0604020202020204" pitchFamily="34" charset="0"/>
              <a:buNone/>
              <a:defRPr sz="1200">
                <a:solidFill>
                  <a:schemeClr val="bg1"/>
                </a:solidFill>
                <a:latin typeface="+mn-lt"/>
              </a:defRPr>
            </a:lvl6pPr>
            <a:lvl7pPr marL="0" indent="0">
              <a:spcBef>
                <a:spcPts val="0"/>
              </a:spcBef>
              <a:buFont typeface="TheSans for Ista SmLt" panose="020B0604020202020204" pitchFamily="34" charset="0"/>
              <a:buNone/>
              <a:defRPr sz="1200">
                <a:solidFill>
                  <a:schemeClr val="bg1"/>
                </a:solidFill>
                <a:latin typeface="+mn-lt"/>
              </a:defRPr>
            </a:lvl7pPr>
            <a:lvl8pPr marL="0" indent="0">
              <a:spcBef>
                <a:spcPts val="0"/>
              </a:spcBef>
              <a:buFont typeface="TheSans for Ista SmLt" panose="020B0604020202020204" pitchFamily="34" charset="0"/>
              <a:buNone/>
              <a:defRPr sz="1200">
                <a:solidFill>
                  <a:schemeClr val="bg1"/>
                </a:solidFill>
                <a:latin typeface="+mn-lt"/>
              </a:defRPr>
            </a:lvl8pPr>
            <a:lvl9pPr marL="0" indent="0">
              <a:spcBef>
                <a:spcPts val="0"/>
              </a:spcBef>
              <a:buFont typeface="TheSans for Ista SmLt" panose="020B0604020202020204" pitchFamily="34" charset="0"/>
              <a:buNone/>
              <a:defRPr sz="1200">
                <a:solidFill>
                  <a:schemeClr val="bg1"/>
                </a:solidFill>
                <a:latin typeface="+mn-lt"/>
              </a:defRPr>
            </a:lvl9pPr>
          </a:lstStyle>
          <a:p>
            <a:pPr lvl="0"/>
            <a:r>
              <a:rPr lang="en-GB" noProof="0" dirty="0"/>
              <a:t>Click to edit address</a:t>
            </a:r>
          </a:p>
        </p:txBody>
      </p:sp>
      <p:sp>
        <p:nvSpPr>
          <p:cNvPr id="12" name="Text Placeholder 6">
            <a:extLst>
              <a:ext uri="{FF2B5EF4-FFF2-40B4-BE49-F238E27FC236}">
                <a16:creationId xmlns:a16="http://schemas.microsoft.com/office/drawing/2014/main" id="{8EA1309D-A2E0-E27A-556A-D698AF21EE5E}"/>
              </a:ext>
            </a:extLst>
          </p:cNvPr>
          <p:cNvSpPr>
            <a:spLocks noGrp="1"/>
          </p:cNvSpPr>
          <p:nvPr>
            <p:ph type="body" sz="quarter" idx="12" hasCustomPrompt="1"/>
          </p:nvPr>
        </p:nvSpPr>
        <p:spPr bwMode="black">
          <a:xfrm>
            <a:off x="1235460" y="3320988"/>
            <a:ext cx="2736000" cy="197811"/>
          </a:xfrm>
        </p:spPr>
        <p:txBody>
          <a:bodyPr>
            <a:spAutoFit/>
          </a:bodyPr>
          <a:lstStyle>
            <a:lvl1pPr marL="0" indent="0">
              <a:spcBef>
                <a:spcPts val="0"/>
              </a:spcBef>
              <a:buFont typeface="TheSans for Ista SmLt" panose="020B0604020202020204" pitchFamily="34" charset="0"/>
              <a:buNone/>
              <a:defRPr sz="1200">
                <a:solidFill>
                  <a:schemeClr val="bg1"/>
                </a:solidFill>
                <a:latin typeface="+mn-lt"/>
              </a:defRPr>
            </a:lvl1pPr>
            <a:lvl2pPr marL="0" indent="0">
              <a:spcBef>
                <a:spcPts val="0"/>
              </a:spcBef>
              <a:buFont typeface="TheSans for Ista SmLt" panose="020B0604020202020204" pitchFamily="34" charset="0"/>
              <a:buNone/>
              <a:defRPr sz="1200">
                <a:solidFill>
                  <a:schemeClr val="bg1"/>
                </a:solidFill>
                <a:latin typeface="+mn-lt"/>
              </a:defRPr>
            </a:lvl2pPr>
            <a:lvl3pPr marL="0" indent="0">
              <a:spcBef>
                <a:spcPts val="0"/>
              </a:spcBef>
              <a:buNone/>
              <a:defRPr sz="1200">
                <a:solidFill>
                  <a:schemeClr val="bg1"/>
                </a:solidFill>
                <a:latin typeface="+mn-lt"/>
              </a:defRPr>
            </a:lvl3pPr>
            <a:lvl4pPr marL="0" indent="0">
              <a:spcBef>
                <a:spcPts val="0"/>
              </a:spcBef>
              <a:buNone/>
              <a:defRPr sz="1200">
                <a:solidFill>
                  <a:schemeClr val="bg1"/>
                </a:solidFill>
                <a:latin typeface="+mn-lt"/>
              </a:defRPr>
            </a:lvl4pPr>
            <a:lvl5pPr marL="0" indent="0">
              <a:spcBef>
                <a:spcPts val="0"/>
              </a:spcBef>
              <a:buNone/>
              <a:defRPr sz="1200">
                <a:solidFill>
                  <a:schemeClr val="bg1"/>
                </a:solidFill>
                <a:latin typeface="+mn-lt"/>
              </a:defRPr>
            </a:lvl5pPr>
            <a:lvl6pPr marL="0" indent="0">
              <a:spcBef>
                <a:spcPts val="0"/>
              </a:spcBef>
              <a:buFont typeface="TheSans for Ista SmLt" panose="020B0604020202020204" pitchFamily="34" charset="0"/>
              <a:buNone/>
              <a:defRPr sz="1200">
                <a:solidFill>
                  <a:schemeClr val="bg1"/>
                </a:solidFill>
                <a:latin typeface="+mn-lt"/>
              </a:defRPr>
            </a:lvl6pPr>
            <a:lvl7pPr marL="0" indent="0">
              <a:spcBef>
                <a:spcPts val="0"/>
              </a:spcBef>
              <a:buFont typeface="TheSans for Ista SmLt" panose="020B0604020202020204" pitchFamily="34" charset="0"/>
              <a:buNone/>
              <a:defRPr sz="1200">
                <a:solidFill>
                  <a:schemeClr val="bg1"/>
                </a:solidFill>
                <a:latin typeface="+mn-lt"/>
              </a:defRPr>
            </a:lvl7pPr>
            <a:lvl8pPr marL="0" indent="0">
              <a:spcBef>
                <a:spcPts val="0"/>
              </a:spcBef>
              <a:buFont typeface="TheSans for Ista SmLt" panose="020B0604020202020204" pitchFamily="34" charset="0"/>
              <a:buNone/>
              <a:defRPr sz="1200">
                <a:solidFill>
                  <a:schemeClr val="bg1"/>
                </a:solidFill>
                <a:latin typeface="+mn-lt"/>
              </a:defRPr>
            </a:lvl8pPr>
            <a:lvl9pPr marL="0" indent="0">
              <a:spcBef>
                <a:spcPts val="0"/>
              </a:spcBef>
              <a:buFont typeface="TheSans for Ista SmLt" panose="020B0604020202020204" pitchFamily="34" charset="0"/>
              <a:buNone/>
              <a:defRPr sz="1200">
                <a:solidFill>
                  <a:schemeClr val="bg1"/>
                </a:solidFill>
                <a:latin typeface="+mn-lt"/>
              </a:defRPr>
            </a:lvl9pPr>
          </a:lstStyle>
          <a:p>
            <a:pPr lvl="0"/>
            <a:r>
              <a:rPr lang="en-GB" noProof="0" dirty="0"/>
              <a:t>Click to edit website (optional)</a:t>
            </a:r>
          </a:p>
        </p:txBody>
      </p:sp>
    </p:spTree>
    <p:extLst>
      <p:ext uri="{BB962C8B-B14F-4D97-AF65-F5344CB8AC3E}">
        <p14:creationId xmlns:p14="http://schemas.microsoft.com/office/powerpoint/2010/main" val="32215194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 Final Slide (Disclaimer 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9A146-8AA7-75D5-6FBF-43E1AD03A577}"/>
              </a:ext>
            </a:extLst>
          </p:cNvPr>
          <p:cNvSpPr/>
          <p:nvPr userDrawn="1"/>
        </p:nvSpPr>
        <p:spPr bwMode="hidden">
          <a:xfrm>
            <a:off x="-600" y="0"/>
            <a:ext cx="121932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0" name="Logo">
            <a:extLst>
              <a:ext uri="{FF2B5EF4-FFF2-40B4-BE49-F238E27FC236}">
                <a16:creationId xmlns:a16="http://schemas.microsoft.com/office/drawing/2014/main" id="{6867CDEE-9B57-D97E-FD8A-A553BDD3243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1235460" y="4617132"/>
            <a:ext cx="1214438" cy="756000"/>
          </a:xfrm>
          <a:prstGeom prst="rect">
            <a:avLst/>
          </a:prstGeom>
        </p:spPr>
      </p:pic>
      <p:sp>
        <p:nvSpPr>
          <p:cNvPr id="7" name="Text Placeholder 6">
            <a:extLst>
              <a:ext uri="{FF2B5EF4-FFF2-40B4-BE49-F238E27FC236}">
                <a16:creationId xmlns:a16="http://schemas.microsoft.com/office/drawing/2014/main" id="{B883E85C-1E39-200F-0272-8AC9FC634D12}"/>
              </a:ext>
            </a:extLst>
          </p:cNvPr>
          <p:cNvSpPr>
            <a:spLocks noGrp="1"/>
          </p:cNvSpPr>
          <p:nvPr>
            <p:ph type="body" sz="quarter" idx="10" hasCustomPrompt="1"/>
          </p:nvPr>
        </p:nvSpPr>
        <p:spPr bwMode="black">
          <a:xfrm>
            <a:off x="1235460" y="1952836"/>
            <a:ext cx="2736000" cy="197811"/>
          </a:xfrm>
        </p:spPr>
        <p:txBody>
          <a:bodyPr>
            <a:spAutoFit/>
          </a:bodyPr>
          <a:lstStyle>
            <a:lvl1pPr marL="0" indent="0">
              <a:spcBef>
                <a:spcPts val="0"/>
              </a:spcBef>
              <a:buFont typeface="TheSans for Ista SmLt" panose="020B0604020202020204" pitchFamily="34" charset="0"/>
              <a:buNone/>
              <a:defRPr sz="1200">
                <a:solidFill>
                  <a:schemeClr val="bg1"/>
                </a:solidFill>
                <a:latin typeface="+mj-lt"/>
              </a:defRPr>
            </a:lvl1pPr>
            <a:lvl2pPr marL="0" indent="0">
              <a:spcBef>
                <a:spcPts val="0"/>
              </a:spcBef>
              <a:buFont typeface="TheSans for Ista SmLt" panose="020B0604020202020204" pitchFamily="34" charset="0"/>
              <a:buNone/>
              <a:defRPr sz="1200">
                <a:solidFill>
                  <a:schemeClr val="bg1"/>
                </a:solidFill>
                <a:latin typeface="+mj-lt"/>
              </a:defRPr>
            </a:lvl2pPr>
            <a:lvl3pPr marL="0" indent="0">
              <a:spcBef>
                <a:spcPts val="0"/>
              </a:spcBef>
              <a:buNone/>
              <a:defRPr sz="1200">
                <a:solidFill>
                  <a:schemeClr val="bg1"/>
                </a:solidFill>
                <a:latin typeface="+mj-lt"/>
              </a:defRPr>
            </a:lvl3pPr>
            <a:lvl4pPr marL="0" indent="0">
              <a:spcBef>
                <a:spcPts val="0"/>
              </a:spcBef>
              <a:buNone/>
              <a:defRPr sz="1200">
                <a:solidFill>
                  <a:schemeClr val="bg1"/>
                </a:solidFill>
                <a:latin typeface="+mj-lt"/>
              </a:defRPr>
            </a:lvl4pPr>
            <a:lvl5pPr marL="0" indent="0">
              <a:spcBef>
                <a:spcPts val="0"/>
              </a:spcBef>
              <a:buNone/>
              <a:defRPr sz="1200">
                <a:solidFill>
                  <a:schemeClr val="bg1"/>
                </a:solidFill>
                <a:latin typeface="+mj-lt"/>
              </a:defRPr>
            </a:lvl5pPr>
            <a:lvl6pPr marL="0" indent="0">
              <a:spcBef>
                <a:spcPts val="0"/>
              </a:spcBef>
              <a:buFont typeface="TheSans for Ista SmLt" panose="020B0604020202020204" pitchFamily="34" charset="0"/>
              <a:buNone/>
              <a:defRPr sz="1200">
                <a:solidFill>
                  <a:schemeClr val="bg1"/>
                </a:solidFill>
                <a:latin typeface="+mj-lt"/>
              </a:defRPr>
            </a:lvl6pPr>
            <a:lvl7pPr marL="0" indent="0">
              <a:spcBef>
                <a:spcPts val="0"/>
              </a:spcBef>
              <a:buFont typeface="TheSans for Ista SmLt" panose="020B0604020202020204" pitchFamily="34" charset="0"/>
              <a:buNone/>
              <a:defRPr sz="1200">
                <a:solidFill>
                  <a:schemeClr val="bg1"/>
                </a:solidFill>
                <a:latin typeface="+mj-lt"/>
              </a:defRPr>
            </a:lvl7pPr>
            <a:lvl8pPr marL="0" indent="0">
              <a:spcBef>
                <a:spcPts val="0"/>
              </a:spcBef>
              <a:buFont typeface="TheSans for Ista SmLt" panose="020B0604020202020204" pitchFamily="34" charset="0"/>
              <a:buNone/>
              <a:defRPr sz="1200">
                <a:solidFill>
                  <a:schemeClr val="bg1"/>
                </a:solidFill>
                <a:latin typeface="+mj-lt"/>
              </a:defRPr>
            </a:lvl8pPr>
            <a:lvl9pPr marL="0" indent="0">
              <a:spcBef>
                <a:spcPts val="0"/>
              </a:spcBef>
              <a:buFont typeface="TheSans for Ista SmLt" panose="020B0604020202020204" pitchFamily="34" charset="0"/>
              <a:buNone/>
              <a:defRPr sz="1200">
                <a:solidFill>
                  <a:schemeClr val="bg1"/>
                </a:solidFill>
                <a:latin typeface="+mj-lt"/>
              </a:defRPr>
            </a:lvl9pPr>
          </a:lstStyle>
          <a:p>
            <a:pPr lvl="0"/>
            <a:r>
              <a:rPr lang="en-GB" noProof="0" dirty="0"/>
              <a:t>Click to edit company name</a:t>
            </a:r>
          </a:p>
        </p:txBody>
      </p:sp>
      <p:sp>
        <p:nvSpPr>
          <p:cNvPr id="9" name="Text Placeholder 6">
            <a:extLst>
              <a:ext uri="{FF2B5EF4-FFF2-40B4-BE49-F238E27FC236}">
                <a16:creationId xmlns:a16="http://schemas.microsoft.com/office/drawing/2014/main" id="{44F25C4D-AD03-FA38-2653-0179AF3B2EDC}"/>
              </a:ext>
            </a:extLst>
          </p:cNvPr>
          <p:cNvSpPr>
            <a:spLocks noGrp="1"/>
          </p:cNvSpPr>
          <p:nvPr>
            <p:ph type="body" sz="quarter" idx="11" hasCustomPrompt="1"/>
          </p:nvPr>
        </p:nvSpPr>
        <p:spPr bwMode="black">
          <a:xfrm>
            <a:off x="1235460" y="2456892"/>
            <a:ext cx="2736000" cy="197811"/>
          </a:xfrm>
        </p:spPr>
        <p:txBody>
          <a:bodyPr wrap="square">
            <a:spAutoFit/>
          </a:bodyPr>
          <a:lstStyle>
            <a:lvl1pPr marL="0" indent="0">
              <a:spcBef>
                <a:spcPts val="0"/>
              </a:spcBef>
              <a:buFont typeface="TheSans for Ista SmLt" panose="020B0604020202020204" pitchFamily="34" charset="0"/>
              <a:buNone/>
              <a:defRPr sz="1200">
                <a:solidFill>
                  <a:schemeClr val="bg1"/>
                </a:solidFill>
                <a:latin typeface="+mn-lt"/>
              </a:defRPr>
            </a:lvl1pPr>
            <a:lvl2pPr marL="0" indent="0">
              <a:spcBef>
                <a:spcPts val="0"/>
              </a:spcBef>
              <a:buFont typeface="TheSans for Ista SmLt" panose="020B0604020202020204" pitchFamily="34" charset="0"/>
              <a:buNone/>
              <a:defRPr sz="1200">
                <a:solidFill>
                  <a:schemeClr val="bg1"/>
                </a:solidFill>
                <a:latin typeface="+mn-lt"/>
              </a:defRPr>
            </a:lvl2pPr>
            <a:lvl3pPr marL="0" indent="0">
              <a:spcBef>
                <a:spcPts val="0"/>
              </a:spcBef>
              <a:buNone/>
              <a:defRPr sz="1200">
                <a:solidFill>
                  <a:schemeClr val="bg1"/>
                </a:solidFill>
                <a:latin typeface="+mn-lt"/>
              </a:defRPr>
            </a:lvl3pPr>
            <a:lvl4pPr marL="0" indent="0">
              <a:spcBef>
                <a:spcPts val="0"/>
              </a:spcBef>
              <a:buNone/>
              <a:defRPr sz="1200">
                <a:solidFill>
                  <a:schemeClr val="bg1"/>
                </a:solidFill>
                <a:latin typeface="+mn-lt"/>
              </a:defRPr>
            </a:lvl4pPr>
            <a:lvl5pPr marL="0" indent="0">
              <a:spcBef>
                <a:spcPts val="0"/>
              </a:spcBef>
              <a:buNone/>
              <a:defRPr sz="1200">
                <a:solidFill>
                  <a:schemeClr val="bg1"/>
                </a:solidFill>
                <a:latin typeface="+mn-lt"/>
              </a:defRPr>
            </a:lvl5pPr>
            <a:lvl6pPr marL="0" indent="0">
              <a:spcBef>
                <a:spcPts val="0"/>
              </a:spcBef>
              <a:buFont typeface="TheSans for Ista SmLt" panose="020B0604020202020204" pitchFamily="34" charset="0"/>
              <a:buNone/>
              <a:defRPr sz="1200">
                <a:solidFill>
                  <a:schemeClr val="bg1"/>
                </a:solidFill>
                <a:latin typeface="+mn-lt"/>
              </a:defRPr>
            </a:lvl6pPr>
            <a:lvl7pPr marL="0" indent="0">
              <a:spcBef>
                <a:spcPts val="0"/>
              </a:spcBef>
              <a:buFont typeface="TheSans for Ista SmLt" panose="020B0604020202020204" pitchFamily="34" charset="0"/>
              <a:buNone/>
              <a:defRPr sz="1200">
                <a:solidFill>
                  <a:schemeClr val="bg1"/>
                </a:solidFill>
                <a:latin typeface="+mn-lt"/>
              </a:defRPr>
            </a:lvl7pPr>
            <a:lvl8pPr marL="0" indent="0">
              <a:spcBef>
                <a:spcPts val="0"/>
              </a:spcBef>
              <a:buFont typeface="TheSans for Ista SmLt" panose="020B0604020202020204" pitchFamily="34" charset="0"/>
              <a:buNone/>
              <a:defRPr sz="1200">
                <a:solidFill>
                  <a:schemeClr val="bg1"/>
                </a:solidFill>
                <a:latin typeface="+mn-lt"/>
              </a:defRPr>
            </a:lvl8pPr>
            <a:lvl9pPr marL="0" indent="0">
              <a:spcBef>
                <a:spcPts val="0"/>
              </a:spcBef>
              <a:buFont typeface="TheSans for Ista SmLt" panose="020B0604020202020204" pitchFamily="34" charset="0"/>
              <a:buNone/>
              <a:defRPr sz="1200">
                <a:solidFill>
                  <a:schemeClr val="bg1"/>
                </a:solidFill>
                <a:latin typeface="+mn-lt"/>
              </a:defRPr>
            </a:lvl9pPr>
          </a:lstStyle>
          <a:p>
            <a:pPr lvl="0"/>
            <a:r>
              <a:rPr lang="en-GB" noProof="0" dirty="0"/>
              <a:t>Click to edit address</a:t>
            </a:r>
          </a:p>
        </p:txBody>
      </p:sp>
      <p:sp>
        <p:nvSpPr>
          <p:cNvPr id="12" name="Text Placeholder 6">
            <a:extLst>
              <a:ext uri="{FF2B5EF4-FFF2-40B4-BE49-F238E27FC236}">
                <a16:creationId xmlns:a16="http://schemas.microsoft.com/office/drawing/2014/main" id="{8EA1309D-A2E0-E27A-556A-D698AF21EE5E}"/>
              </a:ext>
            </a:extLst>
          </p:cNvPr>
          <p:cNvSpPr>
            <a:spLocks noGrp="1"/>
          </p:cNvSpPr>
          <p:nvPr>
            <p:ph type="body" sz="quarter" idx="12" hasCustomPrompt="1"/>
          </p:nvPr>
        </p:nvSpPr>
        <p:spPr bwMode="black">
          <a:xfrm>
            <a:off x="1235460" y="3320988"/>
            <a:ext cx="2736000" cy="197811"/>
          </a:xfrm>
        </p:spPr>
        <p:txBody>
          <a:bodyPr>
            <a:spAutoFit/>
          </a:bodyPr>
          <a:lstStyle>
            <a:lvl1pPr marL="0" indent="0">
              <a:spcBef>
                <a:spcPts val="0"/>
              </a:spcBef>
              <a:buFont typeface="TheSans for Ista SmLt" panose="020B0604020202020204" pitchFamily="34" charset="0"/>
              <a:buNone/>
              <a:defRPr sz="1200">
                <a:solidFill>
                  <a:schemeClr val="bg1"/>
                </a:solidFill>
                <a:latin typeface="+mn-lt"/>
              </a:defRPr>
            </a:lvl1pPr>
            <a:lvl2pPr marL="0" indent="0">
              <a:spcBef>
                <a:spcPts val="0"/>
              </a:spcBef>
              <a:buFont typeface="TheSans for Ista SmLt" panose="020B0604020202020204" pitchFamily="34" charset="0"/>
              <a:buNone/>
              <a:defRPr sz="1200">
                <a:solidFill>
                  <a:schemeClr val="bg1"/>
                </a:solidFill>
                <a:latin typeface="+mn-lt"/>
              </a:defRPr>
            </a:lvl2pPr>
            <a:lvl3pPr marL="0" indent="0">
              <a:spcBef>
                <a:spcPts val="0"/>
              </a:spcBef>
              <a:buNone/>
              <a:defRPr sz="1200">
                <a:solidFill>
                  <a:schemeClr val="bg1"/>
                </a:solidFill>
                <a:latin typeface="+mn-lt"/>
              </a:defRPr>
            </a:lvl3pPr>
            <a:lvl4pPr marL="0" indent="0">
              <a:spcBef>
                <a:spcPts val="0"/>
              </a:spcBef>
              <a:buNone/>
              <a:defRPr sz="1200">
                <a:solidFill>
                  <a:schemeClr val="bg1"/>
                </a:solidFill>
                <a:latin typeface="+mn-lt"/>
              </a:defRPr>
            </a:lvl4pPr>
            <a:lvl5pPr marL="0" indent="0">
              <a:spcBef>
                <a:spcPts val="0"/>
              </a:spcBef>
              <a:buNone/>
              <a:defRPr sz="1200">
                <a:solidFill>
                  <a:schemeClr val="bg1"/>
                </a:solidFill>
                <a:latin typeface="+mn-lt"/>
              </a:defRPr>
            </a:lvl5pPr>
            <a:lvl6pPr marL="0" indent="0">
              <a:spcBef>
                <a:spcPts val="0"/>
              </a:spcBef>
              <a:buFont typeface="TheSans for Ista SmLt" panose="020B0604020202020204" pitchFamily="34" charset="0"/>
              <a:buNone/>
              <a:defRPr sz="1200">
                <a:solidFill>
                  <a:schemeClr val="bg1"/>
                </a:solidFill>
                <a:latin typeface="+mn-lt"/>
              </a:defRPr>
            </a:lvl6pPr>
            <a:lvl7pPr marL="0" indent="0">
              <a:spcBef>
                <a:spcPts val="0"/>
              </a:spcBef>
              <a:buFont typeface="TheSans for Ista SmLt" panose="020B0604020202020204" pitchFamily="34" charset="0"/>
              <a:buNone/>
              <a:defRPr sz="1200">
                <a:solidFill>
                  <a:schemeClr val="bg1"/>
                </a:solidFill>
                <a:latin typeface="+mn-lt"/>
              </a:defRPr>
            </a:lvl7pPr>
            <a:lvl8pPr marL="0" indent="0">
              <a:spcBef>
                <a:spcPts val="0"/>
              </a:spcBef>
              <a:buFont typeface="TheSans for Ista SmLt" panose="020B0604020202020204" pitchFamily="34" charset="0"/>
              <a:buNone/>
              <a:defRPr sz="1200">
                <a:solidFill>
                  <a:schemeClr val="bg1"/>
                </a:solidFill>
                <a:latin typeface="+mn-lt"/>
              </a:defRPr>
            </a:lvl8pPr>
            <a:lvl9pPr marL="0" indent="0">
              <a:spcBef>
                <a:spcPts val="0"/>
              </a:spcBef>
              <a:buFont typeface="TheSans for Ista SmLt" panose="020B0604020202020204" pitchFamily="34" charset="0"/>
              <a:buNone/>
              <a:defRPr sz="1200">
                <a:solidFill>
                  <a:schemeClr val="bg1"/>
                </a:solidFill>
                <a:latin typeface="+mn-lt"/>
              </a:defRPr>
            </a:lvl9pPr>
          </a:lstStyle>
          <a:p>
            <a:pPr lvl="0"/>
            <a:r>
              <a:rPr lang="en-GB" noProof="0" dirty="0"/>
              <a:t>Click to edit website (optional)</a:t>
            </a:r>
          </a:p>
        </p:txBody>
      </p:sp>
      <p:sp>
        <p:nvSpPr>
          <p:cNvPr id="2" name="Textfeld 17">
            <a:extLst>
              <a:ext uri="{FF2B5EF4-FFF2-40B4-BE49-F238E27FC236}">
                <a16:creationId xmlns:a16="http://schemas.microsoft.com/office/drawing/2014/main" id="{43154B40-D4B0-CAEA-B373-C33D05FEAC0B}"/>
              </a:ext>
            </a:extLst>
          </p:cNvPr>
          <p:cNvSpPr txBox="1"/>
          <p:nvPr userDrawn="1"/>
        </p:nvSpPr>
        <p:spPr bwMode="black">
          <a:xfrm>
            <a:off x="1235460" y="6160590"/>
            <a:ext cx="4681153" cy="334130"/>
          </a:xfrm>
          <a:prstGeom prst="rect">
            <a:avLst/>
          </a:prstGeom>
          <a:noFill/>
        </p:spPr>
        <p:txBody>
          <a:bodyPr wrap="square" lIns="0" tIns="0" rIns="0" bIns="0" anchor="t" anchorCtr="0">
            <a:spAutoFit/>
          </a:bodyPr>
          <a:lstStyle/>
          <a:p>
            <a:pPr rtl="0">
              <a:lnSpc>
                <a:spcPct val="110000"/>
              </a:lnSpc>
            </a:pPr>
            <a:r>
              <a:rPr lang="de-DE" sz="1000" noProof="0" dirty="0">
                <a:solidFill>
                  <a:srgbClr val="F4F7F9"/>
                </a:solidFill>
                <a:latin typeface="+mn-lt"/>
                <a:cs typeface="TheSans for Ista SmLt" panose="020B0604020202020204" pitchFamily="34" charset="0"/>
              </a:rPr>
              <a:t>Alle Rechte an den hier gezeigten Inhalten liegen ausschließlich bei ista SE. </a:t>
            </a:r>
          </a:p>
          <a:p>
            <a:pPr rtl="0">
              <a:lnSpc>
                <a:spcPct val="110000"/>
              </a:lnSpc>
            </a:pPr>
            <a:r>
              <a:rPr lang="de-DE" sz="1000" noProof="0" dirty="0">
                <a:solidFill>
                  <a:srgbClr val="F4F7F9"/>
                </a:solidFill>
                <a:latin typeface="+mn-lt"/>
                <a:cs typeface="TheSans for Ista SmLt" panose="020B0604020202020204" pitchFamily="34" charset="0"/>
              </a:rPr>
              <a:t>Dieses Dokument wurde von ista SE ausschließlich für den Empfänger erstellt.</a:t>
            </a:r>
          </a:p>
        </p:txBody>
      </p:sp>
    </p:spTree>
    <p:extLst>
      <p:ext uri="{BB962C8B-B14F-4D97-AF65-F5344CB8AC3E}">
        <p14:creationId xmlns:p14="http://schemas.microsoft.com/office/powerpoint/2010/main" val="1027874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el und Inhalt">
    <p:spTree>
      <p:nvGrpSpPr>
        <p:cNvPr id="1" name=""/>
        <p:cNvGrpSpPr/>
        <p:nvPr/>
      </p:nvGrpSpPr>
      <p:grpSpPr>
        <a:xfrm>
          <a:off x="0" y="0"/>
          <a:ext cx="0" cy="0"/>
          <a:chOff x="0" y="0"/>
          <a:chExt cx="0" cy="0"/>
        </a:xfrm>
      </p:grpSpPr>
      <p:sp>
        <p:nvSpPr>
          <p:cNvPr id="23" name="Shape 23"/>
          <p:cNvSpPr>
            <a:spLocks noGrp="1"/>
          </p:cNvSpPr>
          <p:nvPr>
            <p:ph type="title"/>
          </p:nvPr>
        </p:nvSpPr>
        <p:spPr>
          <a:prstGeom prst="rect">
            <a:avLst/>
          </a:prstGeom>
        </p:spPr>
        <p:txBody>
          <a:bodyPr/>
          <a:lstStyle/>
          <a:p>
            <a:r>
              <a:t>Kliknutím lze upravit styl.</a:t>
            </a:r>
          </a:p>
        </p:txBody>
      </p:sp>
      <p:sp>
        <p:nvSpPr>
          <p:cNvPr id="24" name="Shape 24"/>
          <p:cNvSpPr>
            <a:spLocks noGrp="1"/>
          </p:cNvSpPr>
          <p:nvPr>
            <p:ph type="body" idx="1"/>
          </p:nvPr>
        </p:nvSpPr>
        <p:spPr>
          <a:xfrm>
            <a:off x="1200149" y="1412875"/>
            <a:ext cx="10079568" cy="4103688"/>
          </a:xfrm>
          <a:prstGeom prst="rect">
            <a:avLst/>
          </a:prstGeom>
          <a:extLst>
            <a:ext uri="{C572A759-6A51-4108-AA02-DFA0A04FC94B}">
              <ma14:wrappingTextBoxFlag xmlns:ma14="http://schemas.microsoft.com/office/mac/drawingml/2011/main" xmlns="" val="1"/>
            </a:ext>
          </a:extLst>
        </p:spPr>
        <p:txBody>
          <a:bodyPr>
            <a:normAutofit/>
          </a:bodyPr>
          <a:lstStyle/>
          <a:p>
            <a:r>
              <a:t>Kliknutím lze upravit styly předlohy textu.</a:t>
            </a:r>
          </a:p>
          <a:p>
            <a:pPr lvl="1"/>
            <a:r>
              <a:t>Druhá úroveň</a:t>
            </a:r>
          </a:p>
          <a:p>
            <a:pPr lvl="2"/>
            <a:r>
              <a:t>Třetí úroveň</a:t>
            </a:r>
          </a:p>
          <a:p>
            <a:pPr lvl="3"/>
            <a:r>
              <a:t>Čtvrtá úroveň</a:t>
            </a:r>
          </a:p>
          <a:p>
            <a:pPr lvl="4"/>
            <a:r>
              <a:t>Pátá úroveň</a:t>
            </a:r>
          </a:p>
        </p:txBody>
      </p:sp>
      <p:sp>
        <p:nvSpPr>
          <p:cNvPr id="25" name="Shape 2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85898695"/>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699846" y="5717880"/>
            <a:ext cx="136111" cy="82342"/>
          </a:xfrm>
          <a:custGeom>
            <a:avLst/>
            <a:gdLst/>
            <a:ahLst/>
            <a:cxnLst/>
            <a:rect l="l" t="t" r="r" b="b"/>
            <a:pathLst>
              <a:path w="119379" h="90804">
                <a:moveTo>
                  <a:pt x="118871" y="762"/>
                </a:moveTo>
                <a:lnTo>
                  <a:pt x="118871" y="0"/>
                </a:lnTo>
                <a:lnTo>
                  <a:pt x="20573" y="0"/>
                </a:lnTo>
                <a:lnTo>
                  <a:pt x="20573" y="1524"/>
                </a:lnTo>
                <a:lnTo>
                  <a:pt x="0" y="90678"/>
                </a:lnTo>
                <a:lnTo>
                  <a:pt x="5333" y="89916"/>
                </a:lnTo>
                <a:lnTo>
                  <a:pt x="26990" y="86413"/>
                </a:lnTo>
                <a:lnTo>
                  <a:pt x="49334" y="83586"/>
                </a:lnTo>
                <a:lnTo>
                  <a:pt x="71776" y="81066"/>
                </a:lnTo>
                <a:lnTo>
                  <a:pt x="93725" y="78486"/>
                </a:lnTo>
                <a:lnTo>
                  <a:pt x="100583" y="77724"/>
                </a:lnTo>
                <a:lnTo>
                  <a:pt x="102107" y="70104"/>
                </a:lnTo>
                <a:lnTo>
                  <a:pt x="104393" y="61722"/>
                </a:lnTo>
                <a:lnTo>
                  <a:pt x="106150" y="53154"/>
                </a:lnTo>
                <a:lnTo>
                  <a:pt x="108008" y="44534"/>
                </a:lnTo>
                <a:lnTo>
                  <a:pt x="109964" y="35934"/>
                </a:lnTo>
                <a:lnTo>
                  <a:pt x="112013" y="27432"/>
                </a:lnTo>
                <a:lnTo>
                  <a:pt x="113537" y="22098"/>
                </a:lnTo>
                <a:lnTo>
                  <a:pt x="114299" y="17526"/>
                </a:lnTo>
                <a:lnTo>
                  <a:pt x="115392" y="14782"/>
                </a:lnTo>
                <a:lnTo>
                  <a:pt x="118021" y="4597"/>
                </a:lnTo>
                <a:lnTo>
                  <a:pt x="118109" y="1524"/>
                </a:lnTo>
                <a:lnTo>
                  <a:pt x="118871" y="762"/>
                </a:lnTo>
                <a:close/>
              </a:path>
            </a:pathLst>
          </a:custGeom>
          <a:solidFill>
            <a:srgbClr val="83B300"/>
          </a:solidFill>
        </p:spPr>
        <p:txBody>
          <a:bodyPr wrap="square" lIns="0" tIns="0" rIns="0" bIns="0" rtlCol="0"/>
          <a:lstStyle/>
          <a:p>
            <a:endParaRPr sz="1368"/>
          </a:p>
        </p:txBody>
      </p:sp>
      <p:sp>
        <p:nvSpPr>
          <p:cNvPr id="17" name="bk object 17"/>
          <p:cNvSpPr/>
          <p:nvPr/>
        </p:nvSpPr>
        <p:spPr>
          <a:xfrm>
            <a:off x="11640770" y="5841565"/>
            <a:ext cx="158553" cy="162381"/>
          </a:xfrm>
          <a:custGeom>
            <a:avLst/>
            <a:gdLst/>
            <a:ahLst/>
            <a:cxnLst/>
            <a:rect l="l" t="t" r="r" b="b"/>
            <a:pathLst>
              <a:path w="139065" h="179070">
                <a:moveTo>
                  <a:pt x="138683" y="0"/>
                </a:moveTo>
                <a:lnTo>
                  <a:pt x="130301" y="2285"/>
                </a:lnTo>
                <a:lnTo>
                  <a:pt x="107136" y="8491"/>
                </a:lnTo>
                <a:lnTo>
                  <a:pt x="84196" y="15154"/>
                </a:lnTo>
                <a:lnTo>
                  <a:pt x="61448" y="22431"/>
                </a:lnTo>
                <a:lnTo>
                  <a:pt x="38861" y="30479"/>
                </a:lnTo>
                <a:lnTo>
                  <a:pt x="33527" y="32003"/>
                </a:lnTo>
                <a:lnTo>
                  <a:pt x="761" y="177545"/>
                </a:lnTo>
                <a:lnTo>
                  <a:pt x="0" y="179069"/>
                </a:lnTo>
                <a:lnTo>
                  <a:pt x="96773" y="179069"/>
                </a:lnTo>
                <a:lnTo>
                  <a:pt x="96773" y="177545"/>
                </a:lnTo>
                <a:lnTo>
                  <a:pt x="106591" y="137301"/>
                </a:lnTo>
                <a:lnTo>
                  <a:pt x="125156" y="56325"/>
                </a:lnTo>
                <a:lnTo>
                  <a:pt x="138683" y="0"/>
                </a:lnTo>
                <a:close/>
              </a:path>
            </a:pathLst>
          </a:custGeom>
          <a:solidFill>
            <a:srgbClr val="092763"/>
          </a:solidFill>
        </p:spPr>
        <p:txBody>
          <a:bodyPr wrap="square" lIns="0" tIns="0" rIns="0" bIns="0" rtlCol="0"/>
          <a:lstStyle/>
          <a:p>
            <a:endParaRPr sz="1368"/>
          </a:p>
        </p:txBody>
      </p:sp>
      <p:sp>
        <p:nvSpPr>
          <p:cNvPr id="18" name="bk object 18"/>
          <p:cNvSpPr/>
          <p:nvPr/>
        </p:nvSpPr>
        <p:spPr>
          <a:xfrm>
            <a:off x="336959" y="5989780"/>
            <a:ext cx="432223" cy="0"/>
          </a:xfrm>
          <a:custGeom>
            <a:avLst/>
            <a:gdLst/>
            <a:ahLst/>
            <a:cxnLst/>
            <a:rect l="l" t="t" r="r" b="b"/>
            <a:pathLst>
              <a:path w="379095">
                <a:moveTo>
                  <a:pt x="0" y="0"/>
                </a:moveTo>
                <a:lnTo>
                  <a:pt x="378713" y="0"/>
                </a:lnTo>
              </a:path>
            </a:pathLst>
          </a:custGeom>
          <a:ln w="31242">
            <a:solidFill>
              <a:srgbClr val="83B300"/>
            </a:solidFill>
          </a:ln>
        </p:spPr>
        <p:txBody>
          <a:bodyPr wrap="square" lIns="0" tIns="0" rIns="0" bIns="0" rtlCol="0"/>
          <a:lstStyle/>
          <a:p>
            <a:endParaRPr sz="1368"/>
          </a:p>
        </p:txBody>
      </p:sp>
      <p:sp>
        <p:nvSpPr>
          <p:cNvPr id="2" name="Holder 2"/>
          <p:cNvSpPr>
            <a:spLocks noGrp="1"/>
          </p:cNvSpPr>
          <p:nvPr>
            <p:ph type="title"/>
          </p:nvPr>
        </p:nvSpPr>
        <p:spPr>
          <a:xfrm>
            <a:off x="466387" y="1257357"/>
            <a:ext cx="11259224" cy="322396"/>
          </a:xfrm>
        </p:spPr>
        <p:txBody>
          <a:bodyPr lIns="0" tIns="0" rIns="0" bIns="0"/>
          <a:lstStyle>
            <a:lvl1pPr>
              <a:defRPr sz="2095" b="1" i="0">
                <a:solidFill>
                  <a:srgbClr val="092763"/>
                </a:solidFill>
                <a:latin typeface="Arial Black"/>
                <a:cs typeface="Arial Black"/>
              </a:defRPr>
            </a:lvl1pPr>
          </a:lstStyle>
          <a:p>
            <a:endParaRPr/>
          </a:p>
        </p:txBody>
      </p:sp>
      <p:sp>
        <p:nvSpPr>
          <p:cNvPr id="3" name="Holder 3"/>
          <p:cNvSpPr>
            <a:spLocks noGrp="1"/>
          </p:cNvSpPr>
          <p:nvPr>
            <p:ph sz="half" idx="2"/>
          </p:nvPr>
        </p:nvSpPr>
        <p:spPr>
          <a:xfrm>
            <a:off x="609600" y="1577341"/>
            <a:ext cx="5303520" cy="24981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1"/>
            <a:ext cx="5303520" cy="24981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10/25/2024</a:t>
            </a:fld>
            <a:endParaRPr lang="en-US"/>
          </a:p>
        </p:txBody>
      </p:sp>
      <p:sp>
        <p:nvSpPr>
          <p:cNvPr id="7" name="Holder 7"/>
          <p:cNvSpPr>
            <a:spLocks noGrp="1"/>
          </p:cNvSpPr>
          <p:nvPr>
            <p:ph type="sldNum" sz="quarter" idx="7"/>
          </p:nvPr>
        </p:nvSpPr>
        <p:spPr/>
        <p:txBody>
          <a:bodyPr lIns="0" tIns="0" rIns="0" bIns="0"/>
          <a:lstStyle>
            <a:lvl1pPr>
              <a:defRPr sz="599" b="0" i="0">
                <a:solidFill>
                  <a:srgbClr val="092763"/>
                </a:solidFill>
                <a:latin typeface="Arial"/>
                <a:cs typeface="Arial"/>
              </a:defRPr>
            </a:lvl1pPr>
          </a:lstStyle>
          <a:p>
            <a:pPr marL="21177">
              <a:spcBef>
                <a:spcPts val="34"/>
              </a:spcBef>
            </a:pPr>
            <a:fld id="{81D60167-4931-47E6-BA6A-407CBD079E47}" type="slidenum">
              <a:rPr lang="cs-CZ" smtClean="0"/>
              <a:pPr marL="21177">
                <a:spcBef>
                  <a:spcPts val="34"/>
                </a:spcBef>
              </a:pPr>
              <a:t>‹#›</a:t>
            </a:fld>
            <a:endParaRPr lang="cs-CZ" dirty="0"/>
          </a:p>
        </p:txBody>
      </p:sp>
    </p:spTree>
    <p:extLst>
      <p:ext uri="{BB962C8B-B14F-4D97-AF65-F5344CB8AC3E}">
        <p14:creationId xmlns:p14="http://schemas.microsoft.com/office/powerpoint/2010/main" val="993609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 Agenda V01 (shor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01AC65A-F432-79FD-F078-AACE5E081E41}"/>
              </a:ext>
            </a:extLst>
          </p:cNvPr>
          <p:cNvSpPr/>
          <p:nvPr userDrawn="1"/>
        </p:nvSpPr>
        <p:spPr bwMode="hidden">
          <a:xfrm>
            <a:off x="0" y="0"/>
            <a:ext cx="101664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aseline="0" noProof="0"/>
          </a:p>
        </p:txBody>
      </p:sp>
      <p:sp>
        <p:nvSpPr>
          <p:cNvPr id="48" name="Page Placeholder">
            <a:extLst>
              <a:ext uri="{FF2B5EF4-FFF2-40B4-BE49-F238E27FC236}">
                <a16:creationId xmlns:a16="http://schemas.microsoft.com/office/drawing/2014/main" id="{B4DB6726-AA9B-5DA8-10C7-59D1B9A8DF2A}"/>
              </a:ext>
            </a:extLst>
          </p:cNvPr>
          <p:cNvSpPr>
            <a:spLocks noGrp="1" noChangeAspect="1"/>
          </p:cNvSpPr>
          <p:nvPr>
            <p:ph type="body" sz="quarter" idx="25" hasCustomPrompt="1"/>
          </p:nvPr>
        </p:nvSpPr>
        <p:spPr bwMode="black">
          <a:xfrm>
            <a:off x="8919071" y="1873640"/>
            <a:ext cx="243035" cy="115200"/>
          </a:xfrm>
          <a:custGeom>
            <a:avLst/>
            <a:gdLst>
              <a:gd name="connsiteX0" fmla="*/ 0 w 243035"/>
              <a:gd name="connsiteY0" fmla="*/ 0 h 115200"/>
              <a:gd name="connsiteX1" fmla="*/ 243035 w 243035"/>
              <a:gd name="connsiteY1" fmla="*/ 0 h 115200"/>
              <a:gd name="connsiteX2" fmla="*/ 243035 w 243035"/>
              <a:gd name="connsiteY2" fmla="*/ 115200 h 115200"/>
              <a:gd name="connsiteX3" fmla="*/ 0 w 243035"/>
              <a:gd name="connsiteY3" fmla="*/ 115200 h 115200"/>
            </a:gdLst>
            <a:ahLst/>
            <a:cxnLst>
              <a:cxn ang="0">
                <a:pos x="connsiteX0" y="connsiteY0"/>
              </a:cxn>
              <a:cxn ang="0">
                <a:pos x="connsiteX1" y="connsiteY1"/>
              </a:cxn>
              <a:cxn ang="0">
                <a:pos x="connsiteX2" y="connsiteY2"/>
              </a:cxn>
              <a:cxn ang="0">
                <a:pos x="connsiteX3" y="connsiteY3"/>
              </a:cxn>
            </a:cxnLst>
            <a:rect l="l" t="t" r="r" b="b"/>
            <a:pathLst>
              <a:path w="243035" h="115200">
                <a:moveTo>
                  <a:pt x="0" y="0"/>
                </a:moveTo>
                <a:lnTo>
                  <a:pt x="243035" y="0"/>
                </a:lnTo>
                <a:lnTo>
                  <a:pt x="243035" y="115200"/>
                </a:lnTo>
                <a:lnTo>
                  <a:pt x="0" y="115200"/>
                </a:lnTo>
                <a:close/>
              </a:path>
            </a:pathLst>
          </a:custGeom>
          <a:blipFill>
            <a:blip r:embed="rId2">
              <a:extLst>
                <a:ext uri="{96DAC541-7B7A-43D3-8B79-37D633B846F1}">
                  <asvg:svgBlip xmlns:asvg="http://schemas.microsoft.com/office/drawing/2016/SVG/main" r:embed="rId3"/>
                </a:ext>
              </a:extLst>
            </a:blip>
            <a:stretch>
              <a:fillRect/>
            </a:stretch>
          </a:blipFill>
          <a:ln w="0">
            <a:solidFill>
              <a:schemeClr val="bg1">
                <a:alpha val="0"/>
              </a:schemeClr>
            </a:solidFill>
          </a:ln>
        </p:spPr>
        <p:txBody>
          <a:bodyPr wrap="square">
            <a:noAutofit/>
          </a:bodyPr>
          <a:lstStyle>
            <a:lvl1pPr marL="0" indent="0">
              <a:spcBef>
                <a:spcPts val="0"/>
              </a:spcBef>
              <a:buFont typeface="TheSans for Ista SmLt" panose="020B0604020202020204" pitchFamily="34" charset="0"/>
              <a:buNone/>
              <a:defRPr sz="100">
                <a:solidFill>
                  <a:schemeClr val="tx1">
                    <a:alpha val="0"/>
                  </a:schemeClr>
                </a:solidFill>
                <a:latin typeface="+mn-lt"/>
              </a:defRPr>
            </a:lvl1pPr>
            <a:lvl2pPr marL="0" indent="0">
              <a:spcBef>
                <a:spcPts val="0"/>
              </a:spcBef>
              <a:buFont typeface="TheSans for Ista SmLt" panose="020B0604020202020204" pitchFamily="34" charset="0"/>
              <a:buNone/>
              <a:defRPr sz="100">
                <a:solidFill>
                  <a:schemeClr val="tx1">
                    <a:alpha val="0"/>
                  </a:schemeClr>
                </a:solidFill>
                <a:latin typeface="+mn-lt"/>
              </a:defRPr>
            </a:lvl2pPr>
            <a:lvl3pPr marL="0" indent="0">
              <a:spcBef>
                <a:spcPts val="0"/>
              </a:spcBef>
              <a:buNone/>
              <a:defRPr sz="100">
                <a:solidFill>
                  <a:schemeClr val="tx1">
                    <a:alpha val="0"/>
                  </a:schemeClr>
                </a:solidFill>
                <a:latin typeface="+mn-lt"/>
              </a:defRPr>
            </a:lvl3pPr>
            <a:lvl4pPr marL="0" indent="0">
              <a:spcBef>
                <a:spcPts val="0"/>
              </a:spcBef>
              <a:buNone/>
              <a:defRPr sz="100">
                <a:solidFill>
                  <a:schemeClr val="tx1">
                    <a:alpha val="0"/>
                  </a:schemeClr>
                </a:solidFill>
                <a:latin typeface="+mn-lt"/>
              </a:defRPr>
            </a:lvl4pPr>
            <a:lvl5pPr marL="0" indent="0">
              <a:spcBef>
                <a:spcPts val="0"/>
              </a:spcBef>
              <a:buNone/>
              <a:defRPr sz="100">
                <a:solidFill>
                  <a:schemeClr val="tx1">
                    <a:alpha val="0"/>
                  </a:schemeClr>
                </a:solidFill>
                <a:latin typeface="+mn-lt"/>
              </a:defRPr>
            </a:lvl5pPr>
            <a:lvl6pPr marL="0" indent="0">
              <a:spcBef>
                <a:spcPts val="0"/>
              </a:spcBef>
              <a:buFont typeface="TheSans for Ista SmLt" panose="020B0604020202020204" pitchFamily="34" charset="0"/>
              <a:buNone/>
              <a:defRPr sz="100">
                <a:solidFill>
                  <a:schemeClr val="tx1">
                    <a:alpha val="0"/>
                  </a:schemeClr>
                </a:solidFill>
                <a:latin typeface="+mn-lt"/>
              </a:defRPr>
            </a:lvl6pPr>
            <a:lvl7pPr marL="0" indent="0">
              <a:spcBef>
                <a:spcPts val="0"/>
              </a:spcBef>
              <a:buFont typeface="TheSans for Ista SmLt" panose="020B0604020202020204" pitchFamily="34" charset="0"/>
              <a:buNone/>
              <a:defRPr sz="100">
                <a:solidFill>
                  <a:schemeClr val="tx1">
                    <a:alpha val="0"/>
                  </a:schemeClr>
                </a:solidFill>
                <a:latin typeface="+mn-lt"/>
              </a:defRPr>
            </a:lvl7pPr>
            <a:lvl8pPr marL="0" indent="0">
              <a:spcBef>
                <a:spcPts val="0"/>
              </a:spcBef>
              <a:buFont typeface="TheSans for Ista SmLt" panose="020B0604020202020204" pitchFamily="34" charset="0"/>
              <a:buNone/>
              <a:defRPr sz="100">
                <a:solidFill>
                  <a:schemeClr val="tx1">
                    <a:alpha val="0"/>
                  </a:schemeClr>
                </a:solidFill>
                <a:latin typeface="+mn-lt"/>
              </a:defRPr>
            </a:lvl8pPr>
            <a:lvl9pPr marL="0" indent="0">
              <a:spcBef>
                <a:spcPts val="0"/>
              </a:spcBef>
              <a:buFont typeface="TheSans for Ista SmLt" panose="020B0604020202020204" pitchFamily="34" charset="0"/>
              <a:buNone/>
              <a:defRPr sz="100">
                <a:solidFill>
                  <a:schemeClr val="tx1">
                    <a:alpha val="0"/>
                  </a:schemeClr>
                </a:solidFill>
                <a:latin typeface="+mn-lt"/>
              </a:defRPr>
            </a:lvl9pPr>
          </a:lstStyle>
          <a:p>
            <a:pPr lvl="0"/>
            <a:r>
              <a:rPr lang="en-GB" noProof="0"/>
              <a:t> </a:t>
            </a:r>
          </a:p>
        </p:txBody>
      </p:sp>
      <p:sp>
        <p:nvSpPr>
          <p:cNvPr id="2" name="Title 1">
            <a:extLst>
              <a:ext uri="{FF2B5EF4-FFF2-40B4-BE49-F238E27FC236}">
                <a16:creationId xmlns:a16="http://schemas.microsoft.com/office/drawing/2014/main" id="{3B163A2E-C76C-FBA4-D2B7-D65808BD8EB0}"/>
              </a:ext>
            </a:extLst>
          </p:cNvPr>
          <p:cNvSpPr>
            <a:spLocks noGrp="1"/>
          </p:cNvSpPr>
          <p:nvPr>
            <p:ph type="title" hasCustomPrompt="1"/>
          </p:nvPr>
        </p:nvSpPr>
        <p:spPr bwMode="black">
          <a:xfrm>
            <a:off x="1235460" y="1196752"/>
            <a:ext cx="8568000" cy="383567"/>
          </a:xfrm>
        </p:spPr>
        <p:txBody>
          <a:bodyPr vert="horz"/>
          <a:lstStyle>
            <a:lvl1pPr>
              <a:defRPr>
                <a:solidFill>
                  <a:schemeClr val="accent2"/>
                </a:solidFill>
                <a:latin typeface="+mn-lt"/>
              </a:defRPr>
            </a:lvl1pPr>
          </a:lstStyle>
          <a:p>
            <a:r>
              <a:rPr lang="en-GB" noProof="0" dirty="0"/>
              <a:t>Click to edit Agenda</a:t>
            </a:r>
          </a:p>
        </p:txBody>
      </p:sp>
      <p:sp>
        <p:nvSpPr>
          <p:cNvPr id="5" name="Slide Number Placeholder 4">
            <a:extLst>
              <a:ext uri="{FF2B5EF4-FFF2-40B4-BE49-F238E27FC236}">
                <a16:creationId xmlns:a16="http://schemas.microsoft.com/office/drawing/2014/main" id="{BF12B685-1E91-1FDE-446E-6D4305BF31DF}"/>
              </a:ext>
            </a:extLst>
          </p:cNvPr>
          <p:cNvSpPr>
            <a:spLocks noGrp="1"/>
          </p:cNvSpPr>
          <p:nvPr>
            <p:ph type="sldNum" sz="quarter" idx="12"/>
          </p:nvPr>
        </p:nvSpPr>
        <p:spPr bwMode="black"/>
        <p:txBody>
          <a:bodyPr/>
          <a:lstStyle/>
          <a:p>
            <a:r>
              <a:rPr lang="en-GB" noProof="0"/>
              <a:t> Page </a:t>
            </a:r>
            <a:fld id="{45BB4E0E-3DFA-4D3F-8B72-892B0D7B2330}" type="slidenum">
              <a:rPr lang="en-GB" noProof="0" smtClean="0"/>
              <a:pPr/>
              <a:t>‹#›</a:t>
            </a:fld>
            <a:endParaRPr lang="en-GB" noProof="0"/>
          </a:p>
        </p:txBody>
      </p:sp>
      <p:sp>
        <p:nvSpPr>
          <p:cNvPr id="23" name="Text Placeholder 7">
            <a:extLst>
              <a:ext uri="{FF2B5EF4-FFF2-40B4-BE49-F238E27FC236}">
                <a16:creationId xmlns:a16="http://schemas.microsoft.com/office/drawing/2014/main" id="{858B77DA-046B-47D9-DB25-037EAE2A6EDB}"/>
              </a:ext>
            </a:extLst>
          </p:cNvPr>
          <p:cNvSpPr>
            <a:spLocks noGrp="1"/>
          </p:cNvSpPr>
          <p:nvPr>
            <p:ph type="body" sz="quarter" idx="13" hasCustomPrompt="1"/>
          </p:nvPr>
        </p:nvSpPr>
        <p:spPr bwMode="black">
          <a:xfrm>
            <a:off x="1244601" y="2278010"/>
            <a:ext cx="324000" cy="324000"/>
          </a:xfrm>
        </p:spPr>
        <p:txBody>
          <a:bodyPr/>
          <a:lstStyle>
            <a:lvl1pPr marL="0" indent="0">
              <a:spcBef>
                <a:spcPts val="0"/>
              </a:spcBef>
              <a:buFont typeface="TheSans for Ista SmLt" panose="020B0604020202020204" pitchFamily="34" charset="0"/>
              <a:buNone/>
              <a:defRPr sz="1800">
                <a:solidFill>
                  <a:schemeClr val="accent2"/>
                </a:solidFill>
                <a:latin typeface="+mn-lt"/>
              </a:defRPr>
            </a:lvl1pPr>
            <a:lvl2pPr marL="0" indent="0">
              <a:spcBef>
                <a:spcPts val="0"/>
              </a:spcBef>
              <a:buFont typeface="TheSans for Ista SmLt" panose="020B0604020202020204" pitchFamily="34" charset="0"/>
              <a:buNone/>
              <a:defRPr sz="1800">
                <a:solidFill>
                  <a:schemeClr val="accent2"/>
                </a:solidFill>
                <a:latin typeface="+mn-lt"/>
              </a:defRPr>
            </a:lvl2pPr>
            <a:lvl3pPr marL="0" indent="0">
              <a:spcBef>
                <a:spcPts val="0"/>
              </a:spcBef>
              <a:buNone/>
              <a:defRPr sz="1800">
                <a:solidFill>
                  <a:schemeClr val="accent2"/>
                </a:solidFill>
                <a:latin typeface="+mn-lt"/>
              </a:defRPr>
            </a:lvl3pPr>
            <a:lvl4pPr marL="0" indent="0">
              <a:spcBef>
                <a:spcPts val="0"/>
              </a:spcBef>
              <a:buNone/>
              <a:defRPr sz="1800">
                <a:solidFill>
                  <a:schemeClr val="accent2"/>
                </a:solidFill>
                <a:latin typeface="+mn-lt"/>
              </a:defRPr>
            </a:lvl4pPr>
            <a:lvl5pPr marL="0" indent="0">
              <a:spcBef>
                <a:spcPts val="0"/>
              </a:spcBef>
              <a:buNone/>
              <a:defRPr sz="1800">
                <a:solidFill>
                  <a:schemeClr val="accent2"/>
                </a:solidFill>
                <a:latin typeface="+mn-lt"/>
              </a:defRPr>
            </a:lvl5pPr>
            <a:lvl6pPr marL="0" indent="0">
              <a:spcBef>
                <a:spcPts val="0"/>
              </a:spcBef>
              <a:buFont typeface="TheSans for Ista SmLt" panose="020B0604020202020204" pitchFamily="34" charset="0"/>
              <a:buNone/>
              <a:defRPr sz="1800">
                <a:solidFill>
                  <a:schemeClr val="accent2"/>
                </a:solidFill>
                <a:latin typeface="+mn-lt"/>
              </a:defRPr>
            </a:lvl6pPr>
            <a:lvl7pPr marL="0" indent="0">
              <a:spcBef>
                <a:spcPts val="0"/>
              </a:spcBef>
              <a:buFont typeface="TheSans for Ista SmLt" panose="020B0604020202020204" pitchFamily="34" charset="0"/>
              <a:buNone/>
              <a:defRPr sz="1800">
                <a:solidFill>
                  <a:schemeClr val="accent2"/>
                </a:solidFill>
                <a:latin typeface="+mn-lt"/>
              </a:defRPr>
            </a:lvl7pPr>
            <a:lvl8pPr marL="0" indent="0">
              <a:spcBef>
                <a:spcPts val="0"/>
              </a:spcBef>
              <a:buFont typeface="TheSans for Ista SmLt" panose="020B0604020202020204" pitchFamily="34" charset="0"/>
              <a:buNone/>
              <a:defRPr sz="1800">
                <a:solidFill>
                  <a:schemeClr val="accent2"/>
                </a:solidFill>
                <a:latin typeface="+mn-lt"/>
              </a:defRPr>
            </a:lvl8pPr>
            <a:lvl9pPr marL="0" indent="0">
              <a:spcBef>
                <a:spcPts val="0"/>
              </a:spcBef>
              <a:buFont typeface="TheSans for Ista SmLt" panose="020B0604020202020204" pitchFamily="34" charset="0"/>
              <a:buNone/>
              <a:defRPr sz="1800">
                <a:solidFill>
                  <a:schemeClr val="accent2"/>
                </a:solidFill>
                <a:latin typeface="+mn-lt"/>
              </a:defRPr>
            </a:lvl9pPr>
          </a:lstStyle>
          <a:p>
            <a:pPr lvl="0"/>
            <a:r>
              <a:rPr lang="en-GB" noProof="0" dirty="0"/>
              <a:t>X.</a:t>
            </a:r>
          </a:p>
        </p:txBody>
      </p:sp>
      <p:sp>
        <p:nvSpPr>
          <p:cNvPr id="24" name="Text Placeholder 7">
            <a:extLst>
              <a:ext uri="{FF2B5EF4-FFF2-40B4-BE49-F238E27FC236}">
                <a16:creationId xmlns:a16="http://schemas.microsoft.com/office/drawing/2014/main" id="{3145EDE3-A3E5-E1CC-7332-02C95E9E1AAB}"/>
              </a:ext>
            </a:extLst>
          </p:cNvPr>
          <p:cNvSpPr>
            <a:spLocks noGrp="1"/>
          </p:cNvSpPr>
          <p:nvPr>
            <p:ph type="body" sz="quarter" idx="14" hasCustomPrompt="1"/>
          </p:nvPr>
        </p:nvSpPr>
        <p:spPr bwMode="black">
          <a:xfrm>
            <a:off x="3251200" y="2278010"/>
            <a:ext cx="4680000" cy="511679"/>
          </a:xfrm>
        </p:spPr>
        <p:txBody>
          <a:bodyPr>
            <a:spAutoFit/>
          </a:bodyPr>
          <a:lstStyle>
            <a:lvl1pPr marL="0" indent="0">
              <a:spcBef>
                <a:spcPts val="0"/>
              </a:spcBef>
              <a:buFont typeface="TheSans for Ista SmLt" panose="020B0604020202020204" pitchFamily="34" charset="0"/>
              <a:buNone/>
              <a:defRPr sz="1800">
                <a:solidFill>
                  <a:schemeClr val="bg1"/>
                </a:solidFill>
                <a:latin typeface="+mn-lt"/>
              </a:defRPr>
            </a:lvl1pPr>
            <a:lvl2pPr marL="0" indent="0">
              <a:spcBef>
                <a:spcPts val="200"/>
              </a:spcBef>
              <a:buFont typeface="TheSans for Ista SmLt" panose="020B0604020202020204" pitchFamily="34" charset="0"/>
              <a:buNone/>
              <a:defRPr sz="1100">
                <a:solidFill>
                  <a:schemeClr val="bg1"/>
                </a:solidFill>
                <a:latin typeface="+mn-lt"/>
              </a:defRPr>
            </a:lvl2pPr>
            <a:lvl3pPr marL="0" indent="0">
              <a:spcBef>
                <a:spcPts val="200"/>
              </a:spcBef>
              <a:buNone/>
              <a:defRPr sz="1100">
                <a:solidFill>
                  <a:schemeClr val="bg1"/>
                </a:solidFill>
                <a:latin typeface="+mn-lt"/>
              </a:defRPr>
            </a:lvl3pPr>
            <a:lvl4pPr marL="0" indent="0">
              <a:spcBef>
                <a:spcPts val="200"/>
              </a:spcBef>
              <a:buNone/>
              <a:defRPr sz="1100">
                <a:solidFill>
                  <a:schemeClr val="bg1"/>
                </a:solidFill>
                <a:latin typeface="+mn-lt"/>
              </a:defRPr>
            </a:lvl4pPr>
            <a:lvl5pPr marL="0" indent="0">
              <a:spcBef>
                <a:spcPts val="200"/>
              </a:spcBef>
              <a:buNone/>
              <a:defRPr sz="1100">
                <a:solidFill>
                  <a:schemeClr val="bg1"/>
                </a:solidFill>
                <a:latin typeface="+mn-lt"/>
              </a:defRPr>
            </a:lvl5pPr>
            <a:lvl6pPr marL="0" indent="0">
              <a:spcBef>
                <a:spcPts val="200"/>
              </a:spcBef>
              <a:buFont typeface="TheSans for Ista SmLt" panose="020B0604020202020204" pitchFamily="34" charset="0"/>
              <a:buNone/>
              <a:defRPr sz="1100">
                <a:solidFill>
                  <a:schemeClr val="bg1"/>
                </a:solidFill>
                <a:latin typeface="+mn-lt"/>
              </a:defRPr>
            </a:lvl6pPr>
            <a:lvl7pPr marL="0" indent="0">
              <a:spcBef>
                <a:spcPts val="200"/>
              </a:spcBef>
              <a:buFont typeface="TheSans for Ista SmLt" panose="020B0604020202020204" pitchFamily="34" charset="0"/>
              <a:buNone/>
              <a:defRPr sz="1100">
                <a:solidFill>
                  <a:schemeClr val="bg1"/>
                </a:solidFill>
                <a:latin typeface="+mn-lt"/>
              </a:defRPr>
            </a:lvl7pPr>
            <a:lvl8pPr marL="0" indent="0">
              <a:spcBef>
                <a:spcPts val="200"/>
              </a:spcBef>
              <a:buFont typeface="TheSans for Ista SmLt" panose="020B0604020202020204" pitchFamily="34" charset="0"/>
              <a:buNone/>
              <a:defRPr sz="1100">
                <a:solidFill>
                  <a:schemeClr val="bg1"/>
                </a:solidFill>
                <a:latin typeface="+mn-lt"/>
              </a:defRPr>
            </a:lvl8pPr>
            <a:lvl9pPr marL="0" indent="0">
              <a:spcBef>
                <a:spcPts val="200"/>
              </a:spcBef>
              <a:buFont typeface="TheSans for Ista SmLt" panose="020B0604020202020204" pitchFamily="34" charset="0"/>
              <a:buNone/>
              <a:defRPr sz="1100">
                <a:solidFill>
                  <a:schemeClr val="bg1"/>
                </a:solidFill>
                <a:latin typeface="+mn-lt"/>
              </a:defRPr>
            </a:lvl9pPr>
          </a:lstStyle>
          <a:p>
            <a:pPr lvl="0"/>
            <a:r>
              <a:rPr lang="en-GB" noProof="0"/>
              <a:t>Click to edit agenda point</a:t>
            </a:r>
          </a:p>
          <a:p>
            <a:pPr lvl="1"/>
            <a:r>
              <a:rPr lang="en-GB" noProof="0"/>
              <a:t>Second level</a:t>
            </a:r>
          </a:p>
        </p:txBody>
      </p:sp>
      <p:sp>
        <p:nvSpPr>
          <p:cNvPr id="25" name="Text Placeholder 7">
            <a:extLst>
              <a:ext uri="{FF2B5EF4-FFF2-40B4-BE49-F238E27FC236}">
                <a16:creationId xmlns:a16="http://schemas.microsoft.com/office/drawing/2014/main" id="{BD0667DB-EB77-F3F1-0C67-53925E92F027}"/>
              </a:ext>
            </a:extLst>
          </p:cNvPr>
          <p:cNvSpPr>
            <a:spLocks noGrp="1"/>
          </p:cNvSpPr>
          <p:nvPr>
            <p:ph type="body" sz="quarter" idx="15" hasCustomPrompt="1"/>
          </p:nvPr>
        </p:nvSpPr>
        <p:spPr bwMode="black">
          <a:xfrm>
            <a:off x="8919070" y="2278010"/>
            <a:ext cx="396000" cy="324000"/>
          </a:xfrm>
        </p:spPr>
        <p:txBody>
          <a:bodyPr wrap="square">
            <a:noAutofit/>
          </a:bodyPr>
          <a:lstStyle>
            <a:lvl1pPr marL="0" indent="0">
              <a:spcBef>
                <a:spcPts val="0"/>
              </a:spcBef>
              <a:buFont typeface="TheSans for Ista SmLt" panose="020B0604020202020204" pitchFamily="34" charset="0"/>
              <a:buNone/>
              <a:defRPr sz="1800">
                <a:solidFill>
                  <a:schemeClr val="bg1"/>
                </a:solidFill>
                <a:latin typeface="+mn-lt"/>
              </a:defRPr>
            </a:lvl1pPr>
            <a:lvl2pPr marL="0" indent="0">
              <a:spcBef>
                <a:spcPts val="0"/>
              </a:spcBef>
              <a:buFont typeface="TheSans for Ista SmLt" panose="020B0604020202020204" pitchFamily="34" charset="0"/>
              <a:buNone/>
              <a:defRPr sz="1800">
                <a:solidFill>
                  <a:schemeClr val="bg1"/>
                </a:solidFill>
                <a:latin typeface="+mn-lt"/>
              </a:defRPr>
            </a:lvl2pPr>
            <a:lvl3pPr marL="0" indent="0">
              <a:spcBef>
                <a:spcPts val="0"/>
              </a:spcBef>
              <a:buNone/>
              <a:defRPr sz="1800">
                <a:solidFill>
                  <a:schemeClr val="bg1"/>
                </a:solidFill>
                <a:latin typeface="+mn-lt"/>
              </a:defRPr>
            </a:lvl3pPr>
            <a:lvl4pPr marL="0" indent="0">
              <a:spcBef>
                <a:spcPts val="0"/>
              </a:spcBef>
              <a:buNone/>
              <a:defRPr sz="1800">
                <a:solidFill>
                  <a:schemeClr val="bg1"/>
                </a:solidFill>
                <a:latin typeface="+mn-lt"/>
              </a:defRPr>
            </a:lvl4pPr>
            <a:lvl5pPr marL="0" indent="0">
              <a:spcBef>
                <a:spcPts val="0"/>
              </a:spcBef>
              <a:buNone/>
              <a:defRPr sz="1800">
                <a:solidFill>
                  <a:schemeClr val="bg1"/>
                </a:solidFill>
                <a:latin typeface="+mn-lt"/>
              </a:defRPr>
            </a:lvl5pPr>
            <a:lvl6pPr marL="0" indent="0">
              <a:spcBef>
                <a:spcPts val="0"/>
              </a:spcBef>
              <a:buFont typeface="TheSans for Ista SmLt" panose="020B0604020202020204" pitchFamily="34" charset="0"/>
              <a:buNone/>
              <a:defRPr sz="1800">
                <a:solidFill>
                  <a:schemeClr val="bg1"/>
                </a:solidFill>
                <a:latin typeface="+mn-lt"/>
              </a:defRPr>
            </a:lvl6pPr>
            <a:lvl7pPr marL="0" indent="0">
              <a:spcBef>
                <a:spcPts val="0"/>
              </a:spcBef>
              <a:buFont typeface="TheSans for Ista SmLt" panose="020B0604020202020204" pitchFamily="34" charset="0"/>
              <a:buNone/>
              <a:defRPr sz="1800">
                <a:solidFill>
                  <a:schemeClr val="bg1"/>
                </a:solidFill>
                <a:latin typeface="+mn-lt"/>
              </a:defRPr>
            </a:lvl7pPr>
            <a:lvl8pPr marL="0" indent="0">
              <a:spcBef>
                <a:spcPts val="0"/>
              </a:spcBef>
              <a:buFont typeface="TheSans for Ista SmLt" panose="020B0604020202020204" pitchFamily="34" charset="0"/>
              <a:buNone/>
              <a:defRPr sz="1800">
                <a:solidFill>
                  <a:schemeClr val="bg1"/>
                </a:solidFill>
                <a:latin typeface="+mn-lt"/>
              </a:defRPr>
            </a:lvl8pPr>
            <a:lvl9pPr marL="0" indent="0">
              <a:spcBef>
                <a:spcPts val="0"/>
              </a:spcBef>
              <a:buFont typeface="TheSans for Ista SmLt" panose="020B0604020202020204" pitchFamily="34" charset="0"/>
              <a:buNone/>
              <a:defRPr sz="1800">
                <a:solidFill>
                  <a:schemeClr val="bg1"/>
                </a:solidFill>
                <a:latin typeface="+mn-lt"/>
              </a:defRPr>
            </a:lvl9pPr>
          </a:lstStyle>
          <a:p>
            <a:pPr lvl="0"/>
            <a:r>
              <a:rPr lang="en-GB" noProof="0"/>
              <a:t>##</a:t>
            </a:r>
          </a:p>
        </p:txBody>
      </p:sp>
      <p:sp>
        <p:nvSpPr>
          <p:cNvPr id="30" name="Text Placeholder 7">
            <a:extLst>
              <a:ext uri="{FF2B5EF4-FFF2-40B4-BE49-F238E27FC236}">
                <a16:creationId xmlns:a16="http://schemas.microsoft.com/office/drawing/2014/main" id="{0A68ABC9-89F5-3A26-011A-E82027CA2331}"/>
              </a:ext>
            </a:extLst>
          </p:cNvPr>
          <p:cNvSpPr>
            <a:spLocks noGrp="1"/>
          </p:cNvSpPr>
          <p:nvPr>
            <p:ph type="body" sz="quarter" idx="16" hasCustomPrompt="1"/>
          </p:nvPr>
        </p:nvSpPr>
        <p:spPr bwMode="black">
          <a:xfrm>
            <a:off x="1244601" y="3153364"/>
            <a:ext cx="324000" cy="324000"/>
          </a:xfrm>
        </p:spPr>
        <p:txBody>
          <a:bodyPr/>
          <a:lstStyle>
            <a:lvl1pPr marL="0" indent="0">
              <a:spcBef>
                <a:spcPts val="0"/>
              </a:spcBef>
              <a:buFont typeface="TheSans for Ista SmLt" panose="020B0604020202020204" pitchFamily="34" charset="0"/>
              <a:buNone/>
              <a:defRPr sz="1800">
                <a:solidFill>
                  <a:schemeClr val="accent2"/>
                </a:solidFill>
                <a:latin typeface="+mn-lt"/>
              </a:defRPr>
            </a:lvl1pPr>
            <a:lvl2pPr marL="0" indent="0">
              <a:spcBef>
                <a:spcPts val="0"/>
              </a:spcBef>
              <a:buFont typeface="TheSans for Ista SmLt" panose="020B0604020202020204" pitchFamily="34" charset="0"/>
              <a:buNone/>
              <a:defRPr sz="1800">
                <a:solidFill>
                  <a:schemeClr val="accent2"/>
                </a:solidFill>
                <a:latin typeface="+mn-lt"/>
              </a:defRPr>
            </a:lvl2pPr>
            <a:lvl3pPr marL="0" indent="0">
              <a:spcBef>
                <a:spcPts val="0"/>
              </a:spcBef>
              <a:buNone/>
              <a:defRPr sz="1800">
                <a:solidFill>
                  <a:schemeClr val="accent2"/>
                </a:solidFill>
                <a:latin typeface="+mn-lt"/>
              </a:defRPr>
            </a:lvl3pPr>
            <a:lvl4pPr marL="0" indent="0">
              <a:spcBef>
                <a:spcPts val="0"/>
              </a:spcBef>
              <a:buNone/>
              <a:defRPr sz="1800">
                <a:solidFill>
                  <a:schemeClr val="accent2"/>
                </a:solidFill>
                <a:latin typeface="+mn-lt"/>
              </a:defRPr>
            </a:lvl4pPr>
            <a:lvl5pPr marL="0" indent="0">
              <a:spcBef>
                <a:spcPts val="0"/>
              </a:spcBef>
              <a:buNone/>
              <a:defRPr sz="1800">
                <a:solidFill>
                  <a:schemeClr val="accent2"/>
                </a:solidFill>
                <a:latin typeface="+mn-lt"/>
              </a:defRPr>
            </a:lvl5pPr>
            <a:lvl6pPr marL="0" indent="0">
              <a:spcBef>
                <a:spcPts val="0"/>
              </a:spcBef>
              <a:buFont typeface="TheSans for Ista SmLt" panose="020B0604020202020204" pitchFamily="34" charset="0"/>
              <a:buNone/>
              <a:defRPr sz="1800">
                <a:solidFill>
                  <a:schemeClr val="accent2"/>
                </a:solidFill>
                <a:latin typeface="+mn-lt"/>
              </a:defRPr>
            </a:lvl6pPr>
            <a:lvl7pPr marL="0" indent="0">
              <a:spcBef>
                <a:spcPts val="0"/>
              </a:spcBef>
              <a:buFont typeface="TheSans for Ista SmLt" panose="020B0604020202020204" pitchFamily="34" charset="0"/>
              <a:buNone/>
              <a:defRPr sz="1800">
                <a:solidFill>
                  <a:schemeClr val="accent2"/>
                </a:solidFill>
                <a:latin typeface="+mn-lt"/>
              </a:defRPr>
            </a:lvl7pPr>
            <a:lvl8pPr marL="0" indent="0">
              <a:spcBef>
                <a:spcPts val="0"/>
              </a:spcBef>
              <a:buFont typeface="TheSans for Ista SmLt" panose="020B0604020202020204" pitchFamily="34" charset="0"/>
              <a:buNone/>
              <a:defRPr sz="1800">
                <a:solidFill>
                  <a:schemeClr val="accent2"/>
                </a:solidFill>
                <a:latin typeface="+mn-lt"/>
              </a:defRPr>
            </a:lvl8pPr>
            <a:lvl9pPr marL="0" indent="0">
              <a:spcBef>
                <a:spcPts val="0"/>
              </a:spcBef>
              <a:buFont typeface="TheSans for Ista SmLt" panose="020B0604020202020204" pitchFamily="34" charset="0"/>
              <a:buNone/>
              <a:defRPr sz="1800">
                <a:solidFill>
                  <a:schemeClr val="accent2"/>
                </a:solidFill>
                <a:latin typeface="+mn-lt"/>
              </a:defRPr>
            </a:lvl9pPr>
          </a:lstStyle>
          <a:p>
            <a:pPr lvl="0"/>
            <a:r>
              <a:rPr lang="en-GB" noProof="0" dirty="0"/>
              <a:t>X.</a:t>
            </a:r>
          </a:p>
        </p:txBody>
      </p:sp>
      <p:sp>
        <p:nvSpPr>
          <p:cNvPr id="31" name="Text Placeholder 7">
            <a:extLst>
              <a:ext uri="{FF2B5EF4-FFF2-40B4-BE49-F238E27FC236}">
                <a16:creationId xmlns:a16="http://schemas.microsoft.com/office/drawing/2014/main" id="{0392DFD4-5526-A289-5DDA-4BCE71676CF0}"/>
              </a:ext>
            </a:extLst>
          </p:cNvPr>
          <p:cNvSpPr>
            <a:spLocks noGrp="1"/>
          </p:cNvSpPr>
          <p:nvPr>
            <p:ph type="body" sz="quarter" idx="17" hasCustomPrompt="1"/>
          </p:nvPr>
        </p:nvSpPr>
        <p:spPr bwMode="black">
          <a:xfrm>
            <a:off x="3251200" y="3153364"/>
            <a:ext cx="4680000" cy="511679"/>
          </a:xfrm>
        </p:spPr>
        <p:txBody>
          <a:bodyPr>
            <a:spAutoFit/>
          </a:bodyPr>
          <a:lstStyle>
            <a:lvl1pPr marL="0" indent="0">
              <a:spcBef>
                <a:spcPts val="0"/>
              </a:spcBef>
              <a:buFont typeface="TheSans for Ista SmLt" panose="020B0604020202020204" pitchFamily="34" charset="0"/>
              <a:buNone/>
              <a:defRPr sz="1800">
                <a:solidFill>
                  <a:schemeClr val="bg1"/>
                </a:solidFill>
                <a:latin typeface="+mn-lt"/>
              </a:defRPr>
            </a:lvl1pPr>
            <a:lvl2pPr marL="0" indent="0">
              <a:spcBef>
                <a:spcPts val="200"/>
              </a:spcBef>
              <a:buFont typeface="TheSans for Ista SmLt" panose="020B0604020202020204" pitchFamily="34" charset="0"/>
              <a:buNone/>
              <a:defRPr sz="1100">
                <a:solidFill>
                  <a:schemeClr val="bg1"/>
                </a:solidFill>
                <a:latin typeface="+mn-lt"/>
              </a:defRPr>
            </a:lvl2pPr>
            <a:lvl3pPr marL="0" indent="0">
              <a:spcBef>
                <a:spcPts val="200"/>
              </a:spcBef>
              <a:buNone/>
              <a:defRPr sz="1100">
                <a:solidFill>
                  <a:schemeClr val="bg1"/>
                </a:solidFill>
                <a:latin typeface="+mn-lt"/>
              </a:defRPr>
            </a:lvl3pPr>
            <a:lvl4pPr marL="0" indent="0">
              <a:spcBef>
                <a:spcPts val="200"/>
              </a:spcBef>
              <a:buNone/>
              <a:defRPr sz="1100">
                <a:solidFill>
                  <a:schemeClr val="bg1"/>
                </a:solidFill>
                <a:latin typeface="+mn-lt"/>
              </a:defRPr>
            </a:lvl4pPr>
            <a:lvl5pPr marL="0" indent="0">
              <a:spcBef>
                <a:spcPts val="200"/>
              </a:spcBef>
              <a:buNone/>
              <a:defRPr sz="1100">
                <a:solidFill>
                  <a:schemeClr val="bg1"/>
                </a:solidFill>
                <a:latin typeface="+mn-lt"/>
              </a:defRPr>
            </a:lvl5pPr>
            <a:lvl6pPr marL="0" indent="0">
              <a:spcBef>
                <a:spcPts val="200"/>
              </a:spcBef>
              <a:buFont typeface="TheSans for Ista SmLt" panose="020B0604020202020204" pitchFamily="34" charset="0"/>
              <a:buNone/>
              <a:defRPr sz="1100">
                <a:solidFill>
                  <a:schemeClr val="bg1"/>
                </a:solidFill>
                <a:latin typeface="+mn-lt"/>
              </a:defRPr>
            </a:lvl6pPr>
            <a:lvl7pPr marL="0" indent="0">
              <a:spcBef>
                <a:spcPts val="200"/>
              </a:spcBef>
              <a:buFont typeface="TheSans for Ista SmLt" panose="020B0604020202020204" pitchFamily="34" charset="0"/>
              <a:buNone/>
              <a:defRPr sz="1100">
                <a:solidFill>
                  <a:schemeClr val="bg1"/>
                </a:solidFill>
                <a:latin typeface="+mn-lt"/>
              </a:defRPr>
            </a:lvl7pPr>
            <a:lvl8pPr marL="0" indent="0">
              <a:spcBef>
                <a:spcPts val="200"/>
              </a:spcBef>
              <a:buFont typeface="TheSans for Ista SmLt" panose="020B0604020202020204" pitchFamily="34" charset="0"/>
              <a:buNone/>
              <a:defRPr sz="1100">
                <a:solidFill>
                  <a:schemeClr val="bg1"/>
                </a:solidFill>
                <a:latin typeface="+mn-lt"/>
              </a:defRPr>
            </a:lvl8pPr>
            <a:lvl9pPr marL="0" indent="0">
              <a:spcBef>
                <a:spcPts val="200"/>
              </a:spcBef>
              <a:buFont typeface="TheSans for Ista SmLt" panose="020B0604020202020204" pitchFamily="34" charset="0"/>
              <a:buNone/>
              <a:defRPr sz="1100">
                <a:solidFill>
                  <a:schemeClr val="bg1"/>
                </a:solidFill>
                <a:latin typeface="+mn-lt"/>
              </a:defRPr>
            </a:lvl9pPr>
          </a:lstStyle>
          <a:p>
            <a:pPr lvl="0"/>
            <a:r>
              <a:rPr lang="en-GB" noProof="0"/>
              <a:t>Click to edit agenda point</a:t>
            </a:r>
          </a:p>
          <a:p>
            <a:pPr lvl="1"/>
            <a:r>
              <a:rPr lang="en-GB" noProof="0"/>
              <a:t>Second level</a:t>
            </a:r>
          </a:p>
        </p:txBody>
      </p:sp>
      <p:sp>
        <p:nvSpPr>
          <p:cNvPr id="32" name="Text Placeholder 7">
            <a:extLst>
              <a:ext uri="{FF2B5EF4-FFF2-40B4-BE49-F238E27FC236}">
                <a16:creationId xmlns:a16="http://schemas.microsoft.com/office/drawing/2014/main" id="{905A35EF-0282-20E0-AAF0-3DCD56D2B7C4}"/>
              </a:ext>
            </a:extLst>
          </p:cNvPr>
          <p:cNvSpPr>
            <a:spLocks noGrp="1"/>
          </p:cNvSpPr>
          <p:nvPr>
            <p:ph type="body" sz="quarter" idx="18" hasCustomPrompt="1"/>
          </p:nvPr>
        </p:nvSpPr>
        <p:spPr bwMode="black">
          <a:xfrm>
            <a:off x="8919070" y="3153364"/>
            <a:ext cx="396000" cy="324000"/>
          </a:xfrm>
        </p:spPr>
        <p:txBody>
          <a:bodyPr wrap="square">
            <a:noAutofit/>
          </a:bodyPr>
          <a:lstStyle>
            <a:lvl1pPr marL="0" indent="0">
              <a:spcBef>
                <a:spcPts val="0"/>
              </a:spcBef>
              <a:buFont typeface="TheSans for Ista SmLt" panose="020B0604020202020204" pitchFamily="34" charset="0"/>
              <a:buNone/>
              <a:defRPr sz="1800">
                <a:solidFill>
                  <a:schemeClr val="bg1"/>
                </a:solidFill>
                <a:latin typeface="+mn-lt"/>
              </a:defRPr>
            </a:lvl1pPr>
            <a:lvl2pPr marL="0" indent="0">
              <a:spcBef>
                <a:spcPts val="0"/>
              </a:spcBef>
              <a:buFont typeface="TheSans for Ista SmLt" panose="020B0604020202020204" pitchFamily="34" charset="0"/>
              <a:buNone/>
              <a:defRPr sz="1800">
                <a:solidFill>
                  <a:schemeClr val="bg1"/>
                </a:solidFill>
                <a:latin typeface="+mn-lt"/>
              </a:defRPr>
            </a:lvl2pPr>
            <a:lvl3pPr marL="0" indent="0">
              <a:spcBef>
                <a:spcPts val="0"/>
              </a:spcBef>
              <a:buNone/>
              <a:defRPr sz="1800">
                <a:solidFill>
                  <a:schemeClr val="bg1"/>
                </a:solidFill>
                <a:latin typeface="+mn-lt"/>
              </a:defRPr>
            </a:lvl3pPr>
            <a:lvl4pPr marL="0" indent="0">
              <a:spcBef>
                <a:spcPts val="0"/>
              </a:spcBef>
              <a:buNone/>
              <a:defRPr sz="1800">
                <a:solidFill>
                  <a:schemeClr val="bg1"/>
                </a:solidFill>
                <a:latin typeface="+mn-lt"/>
              </a:defRPr>
            </a:lvl4pPr>
            <a:lvl5pPr marL="0" indent="0">
              <a:spcBef>
                <a:spcPts val="0"/>
              </a:spcBef>
              <a:buNone/>
              <a:defRPr sz="1800">
                <a:solidFill>
                  <a:schemeClr val="bg1"/>
                </a:solidFill>
                <a:latin typeface="+mn-lt"/>
              </a:defRPr>
            </a:lvl5pPr>
            <a:lvl6pPr marL="0" indent="0">
              <a:spcBef>
                <a:spcPts val="0"/>
              </a:spcBef>
              <a:buFont typeface="TheSans for Ista SmLt" panose="020B0604020202020204" pitchFamily="34" charset="0"/>
              <a:buNone/>
              <a:defRPr sz="1800">
                <a:solidFill>
                  <a:schemeClr val="bg1"/>
                </a:solidFill>
                <a:latin typeface="+mn-lt"/>
              </a:defRPr>
            </a:lvl6pPr>
            <a:lvl7pPr marL="0" indent="0">
              <a:spcBef>
                <a:spcPts val="0"/>
              </a:spcBef>
              <a:buFont typeface="TheSans for Ista SmLt" panose="020B0604020202020204" pitchFamily="34" charset="0"/>
              <a:buNone/>
              <a:defRPr sz="1800">
                <a:solidFill>
                  <a:schemeClr val="bg1"/>
                </a:solidFill>
                <a:latin typeface="+mn-lt"/>
              </a:defRPr>
            </a:lvl7pPr>
            <a:lvl8pPr marL="0" indent="0">
              <a:spcBef>
                <a:spcPts val="0"/>
              </a:spcBef>
              <a:buFont typeface="TheSans for Ista SmLt" panose="020B0604020202020204" pitchFamily="34" charset="0"/>
              <a:buNone/>
              <a:defRPr sz="1800">
                <a:solidFill>
                  <a:schemeClr val="bg1"/>
                </a:solidFill>
                <a:latin typeface="+mn-lt"/>
              </a:defRPr>
            </a:lvl8pPr>
            <a:lvl9pPr marL="0" indent="0">
              <a:spcBef>
                <a:spcPts val="0"/>
              </a:spcBef>
              <a:buFont typeface="TheSans for Ista SmLt" panose="020B0604020202020204" pitchFamily="34" charset="0"/>
              <a:buNone/>
              <a:defRPr sz="1800">
                <a:solidFill>
                  <a:schemeClr val="bg1"/>
                </a:solidFill>
                <a:latin typeface="+mn-lt"/>
              </a:defRPr>
            </a:lvl9pPr>
          </a:lstStyle>
          <a:p>
            <a:pPr lvl="0"/>
            <a:r>
              <a:rPr lang="en-GB" noProof="0"/>
              <a:t>##</a:t>
            </a:r>
          </a:p>
        </p:txBody>
      </p:sp>
      <p:sp>
        <p:nvSpPr>
          <p:cNvPr id="33" name="Text Placeholder 7">
            <a:extLst>
              <a:ext uri="{FF2B5EF4-FFF2-40B4-BE49-F238E27FC236}">
                <a16:creationId xmlns:a16="http://schemas.microsoft.com/office/drawing/2014/main" id="{FEBE4BB5-E85C-EE33-FF6E-C97DD8A5FFEB}"/>
              </a:ext>
            </a:extLst>
          </p:cNvPr>
          <p:cNvSpPr>
            <a:spLocks noGrp="1"/>
          </p:cNvSpPr>
          <p:nvPr>
            <p:ph type="body" sz="quarter" idx="19" hasCustomPrompt="1"/>
          </p:nvPr>
        </p:nvSpPr>
        <p:spPr bwMode="black">
          <a:xfrm>
            <a:off x="1244601" y="4028718"/>
            <a:ext cx="324000" cy="324000"/>
          </a:xfrm>
        </p:spPr>
        <p:txBody>
          <a:bodyPr/>
          <a:lstStyle>
            <a:lvl1pPr marL="0" indent="0">
              <a:spcBef>
                <a:spcPts val="0"/>
              </a:spcBef>
              <a:buFont typeface="TheSans for Ista SmLt" panose="020B0604020202020204" pitchFamily="34" charset="0"/>
              <a:buNone/>
              <a:defRPr sz="1800">
                <a:solidFill>
                  <a:schemeClr val="accent2"/>
                </a:solidFill>
                <a:latin typeface="+mn-lt"/>
              </a:defRPr>
            </a:lvl1pPr>
            <a:lvl2pPr marL="0" indent="0">
              <a:spcBef>
                <a:spcPts val="0"/>
              </a:spcBef>
              <a:buFont typeface="TheSans for Ista SmLt" panose="020B0604020202020204" pitchFamily="34" charset="0"/>
              <a:buNone/>
              <a:defRPr sz="1800">
                <a:solidFill>
                  <a:schemeClr val="accent2"/>
                </a:solidFill>
                <a:latin typeface="+mn-lt"/>
              </a:defRPr>
            </a:lvl2pPr>
            <a:lvl3pPr marL="0" indent="0">
              <a:spcBef>
                <a:spcPts val="0"/>
              </a:spcBef>
              <a:buNone/>
              <a:defRPr sz="1800">
                <a:solidFill>
                  <a:schemeClr val="accent2"/>
                </a:solidFill>
                <a:latin typeface="+mn-lt"/>
              </a:defRPr>
            </a:lvl3pPr>
            <a:lvl4pPr marL="0" indent="0">
              <a:spcBef>
                <a:spcPts val="0"/>
              </a:spcBef>
              <a:buNone/>
              <a:defRPr sz="1800">
                <a:solidFill>
                  <a:schemeClr val="accent2"/>
                </a:solidFill>
                <a:latin typeface="+mn-lt"/>
              </a:defRPr>
            </a:lvl4pPr>
            <a:lvl5pPr marL="0" indent="0">
              <a:spcBef>
                <a:spcPts val="0"/>
              </a:spcBef>
              <a:buNone/>
              <a:defRPr sz="1800">
                <a:solidFill>
                  <a:schemeClr val="accent2"/>
                </a:solidFill>
                <a:latin typeface="+mn-lt"/>
              </a:defRPr>
            </a:lvl5pPr>
            <a:lvl6pPr marL="0" indent="0">
              <a:spcBef>
                <a:spcPts val="0"/>
              </a:spcBef>
              <a:buFont typeface="TheSans for Ista SmLt" panose="020B0604020202020204" pitchFamily="34" charset="0"/>
              <a:buNone/>
              <a:defRPr sz="1800">
                <a:solidFill>
                  <a:schemeClr val="accent2"/>
                </a:solidFill>
                <a:latin typeface="+mn-lt"/>
              </a:defRPr>
            </a:lvl6pPr>
            <a:lvl7pPr marL="0" indent="0">
              <a:spcBef>
                <a:spcPts val="0"/>
              </a:spcBef>
              <a:buFont typeface="TheSans for Ista SmLt" panose="020B0604020202020204" pitchFamily="34" charset="0"/>
              <a:buNone/>
              <a:defRPr sz="1800">
                <a:solidFill>
                  <a:schemeClr val="accent2"/>
                </a:solidFill>
                <a:latin typeface="+mn-lt"/>
              </a:defRPr>
            </a:lvl7pPr>
            <a:lvl8pPr marL="0" indent="0">
              <a:spcBef>
                <a:spcPts val="0"/>
              </a:spcBef>
              <a:buFont typeface="TheSans for Ista SmLt" panose="020B0604020202020204" pitchFamily="34" charset="0"/>
              <a:buNone/>
              <a:defRPr sz="1800">
                <a:solidFill>
                  <a:schemeClr val="accent2"/>
                </a:solidFill>
                <a:latin typeface="+mn-lt"/>
              </a:defRPr>
            </a:lvl8pPr>
            <a:lvl9pPr marL="0" indent="0">
              <a:spcBef>
                <a:spcPts val="0"/>
              </a:spcBef>
              <a:buFont typeface="TheSans for Ista SmLt" panose="020B0604020202020204" pitchFamily="34" charset="0"/>
              <a:buNone/>
              <a:defRPr sz="1800">
                <a:solidFill>
                  <a:schemeClr val="accent2"/>
                </a:solidFill>
                <a:latin typeface="+mn-lt"/>
              </a:defRPr>
            </a:lvl9pPr>
          </a:lstStyle>
          <a:p>
            <a:pPr lvl="0"/>
            <a:r>
              <a:rPr lang="en-GB" noProof="0" dirty="0"/>
              <a:t>X.</a:t>
            </a:r>
          </a:p>
        </p:txBody>
      </p:sp>
      <p:sp>
        <p:nvSpPr>
          <p:cNvPr id="34" name="Text Placeholder 7">
            <a:extLst>
              <a:ext uri="{FF2B5EF4-FFF2-40B4-BE49-F238E27FC236}">
                <a16:creationId xmlns:a16="http://schemas.microsoft.com/office/drawing/2014/main" id="{632EBAE2-2BEC-FB1E-E90C-647C2BEC63B6}"/>
              </a:ext>
            </a:extLst>
          </p:cNvPr>
          <p:cNvSpPr>
            <a:spLocks noGrp="1"/>
          </p:cNvSpPr>
          <p:nvPr>
            <p:ph type="body" sz="quarter" idx="20" hasCustomPrompt="1"/>
          </p:nvPr>
        </p:nvSpPr>
        <p:spPr bwMode="black">
          <a:xfrm>
            <a:off x="3251200" y="4028718"/>
            <a:ext cx="4680000" cy="511679"/>
          </a:xfrm>
        </p:spPr>
        <p:txBody>
          <a:bodyPr>
            <a:spAutoFit/>
          </a:bodyPr>
          <a:lstStyle>
            <a:lvl1pPr marL="0" indent="0">
              <a:spcBef>
                <a:spcPts val="0"/>
              </a:spcBef>
              <a:buFont typeface="TheSans for Ista SmLt" panose="020B0604020202020204" pitchFamily="34" charset="0"/>
              <a:buNone/>
              <a:defRPr sz="1800">
                <a:solidFill>
                  <a:schemeClr val="bg1"/>
                </a:solidFill>
                <a:latin typeface="+mn-lt"/>
              </a:defRPr>
            </a:lvl1pPr>
            <a:lvl2pPr marL="0" indent="0">
              <a:spcBef>
                <a:spcPts val="200"/>
              </a:spcBef>
              <a:buFont typeface="TheSans for Ista SmLt" panose="020B0604020202020204" pitchFamily="34" charset="0"/>
              <a:buNone/>
              <a:defRPr sz="1100">
                <a:solidFill>
                  <a:schemeClr val="bg1"/>
                </a:solidFill>
                <a:latin typeface="+mn-lt"/>
              </a:defRPr>
            </a:lvl2pPr>
            <a:lvl3pPr marL="0" indent="0">
              <a:spcBef>
                <a:spcPts val="200"/>
              </a:spcBef>
              <a:buNone/>
              <a:defRPr sz="1100">
                <a:solidFill>
                  <a:schemeClr val="bg1"/>
                </a:solidFill>
                <a:latin typeface="+mn-lt"/>
              </a:defRPr>
            </a:lvl3pPr>
            <a:lvl4pPr marL="0" indent="0">
              <a:spcBef>
                <a:spcPts val="200"/>
              </a:spcBef>
              <a:buNone/>
              <a:defRPr sz="1100">
                <a:solidFill>
                  <a:schemeClr val="bg1"/>
                </a:solidFill>
                <a:latin typeface="+mn-lt"/>
              </a:defRPr>
            </a:lvl4pPr>
            <a:lvl5pPr marL="0" indent="0">
              <a:spcBef>
                <a:spcPts val="200"/>
              </a:spcBef>
              <a:buNone/>
              <a:defRPr sz="1100">
                <a:solidFill>
                  <a:schemeClr val="bg1"/>
                </a:solidFill>
                <a:latin typeface="+mn-lt"/>
              </a:defRPr>
            </a:lvl5pPr>
            <a:lvl6pPr marL="0" indent="0">
              <a:spcBef>
                <a:spcPts val="200"/>
              </a:spcBef>
              <a:buFont typeface="TheSans for Ista SmLt" panose="020B0604020202020204" pitchFamily="34" charset="0"/>
              <a:buNone/>
              <a:defRPr sz="1100">
                <a:solidFill>
                  <a:schemeClr val="bg1"/>
                </a:solidFill>
                <a:latin typeface="+mn-lt"/>
              </a:defRPr>
            </a:lvl6pPr>
            <a:lvl7pPr marL="0" indent="0">
              <a:spcBef>
                <a:spcPts val="200"/>
              </a:spcBef>
              <a:buFont typeface="TheSans for Ista SmLt" panose="020B0604020202020204" pitchFamily="34" charset="0"/>
              <a:buNone/>
              <a:defRPr sz="1100">
                <a:solidFill>
                  <a:schemeClr val="bg1"/>
                </a:solidFill>
                <a:latin typeface="+mn-lt"/>
              </a:defRPr>
            </a:lvl7pPr>
            <a:lvl8pPr marL="0" indent="0">
              <a:spcBef>
                <a:spcPts val="200"/>
              </a:spcBef>
              <a:buFont typeface="TheSans for Ista SmLt" panose="020B0604020202020204" pitchFamily="34" charset="0"/>
              <a:buNone/>
              <a:defRPr sz="1100">
                <a:solidFill>
                  <a:schemeClr val="bg1"/>
                </a:solidFill>
                <a:latin typeface="+mn-lt"/>
              </a:defRPr>
            </a:lvl8pPr>
            <a:lvl9pPr marL="0" indent="0">
              <a:spcBef>
                <a:spcPts val="200"/>
              </a:spcBef>
              <a:buFont typeface="TheSans for Ista SmLt" panose="020B0604020202020204" pitchFamily="34" charset="0"/>
              <a:buNone/>
              <a:defRPr sz="1100">
                <a:solidFill>
                  <a:schemeClr val="bg1"/>
                </a:solidFill>
                <a:latin typeface="+mn-lt"/>
              </a:defRPr>
            </a:lvl9pPr>
          </a:lstStyle>
          <a:p>
            <a:pPr lvl="0"/>
            <a:r>
              <a:rPr lang="en-GB" noProof="0"/>
              <a:t>Click to edit agenda point</a:t>
            </a:r>
          </a:p>
          <a:p>
            <a:pPr lvl="1"/>
            <a:r>
              <a:rPr lang="en-GB" noProof="0"/>
              <a:t>Second level</a:t>
            </a:r>
          </a:p>
        </p:txBody>
      </p:sp>
      <p:sp>
        <p:nvSpPr>
          <p:cNvPr id="35" name="Text Placeholder 7">
            <a:extLst>
              <a:ext uri="{FF2B5EF4-FFF2-40B4-BE49-F238E27FC236}">
                <a16:creationId xmlns:a16="http://schemas.microsoft.com/office/drawing/2014/main" id="{D90DA3EB-68A7-24DE-514A-D2C3932F41D0}"/>
              </a:ext>
            </a:extLst>
          </p:cNvPr>
          <p:cNvSpPr>
            <a:spLocks noGrp="1"/>
          </p:cNvSpPr>
          <p:nvPr>
            <p:ph type="body" sz="quarter" idx="21" hasCustomPrompt="1"/>
          </p:nvPr>
        </p:nvSpPr>
        <p:spPr bwMode="black">
          <a:xfrm>
            <a:off x="8919070" y="4028718"/>
            <a:ext cx="396000" cy="324000"/>
          </a:xfrm>
        </p:spPr>
        <p:txBody>
          <a:bodyPr wrap="square">
            <a:noAutofit/>
          </a:bodyPr>
          <a:lstStyle>
            <a:lvl1pPr marL="0" indent="0">
              <a:spcBef>
                <a:spcPts val="0"/>
              </a:spcBef>
              <a:buFont typeface="TheSans for Ista SmLt" panose="020B0604020202020204" pitchFamily="34" charset="0"/>
              <a:buNone/>
              <a:defRPr sz="1800">
                <a:solidFill>
                  <a:schemeClr val="bg1"/>
                </a:solidFill>
                <a:latin typeface="+mn-lt"/>
              </a:defRPr>
            </a:lvl1pPr>
            <a:lvl2pPr marL="0" indent="0">
              <a:spcBef>
                <a:spcPts val="0"/>
              </a:spcBef>
              <a:buFont typeface="TheSans for Ista SmLt" panose="020B0604020202020204" pitchFamily="34" charset="0"/>
              <a:buNone/>
              <a:defRPr sz="1800">
                <a:solidFill>
                  <a:schemeClr val="bg1"/>
                </a:solidFill>
                <a:latin typeface="+mn-lt"/>
              </a:defRPr>
            </a:lvl2pPr>
            <a:lvl3pPr marL="0" indent="0">
              <a:spcBef>
                <a:spcPts val="0"/>
              </a:spcBef>
              <a:buNone/>
              <a:defRPr sz="1800">
                <a:solidFill>
                  <a:schemeClr val="bg1"/>
                </a:solidFill>
                <a:latin typeface="+mn-lt"/>
              </a:defRPr>
            </a:lvl3pPr>
            <a:lvl4pPr marL="0" indent="0">
              <a:spcBef>
                <a:spcPts val="0"/>
              </a:spcBef>
              <a:buNone/>
              <a:defRPr sz="1800">
                <a:solidFill>
                  <a:schemeClr val="bg1"/>
                </a:solidFill>
                <a:latin typeface="+mn-lt"/>
              </a:defRPr>
            </a:lvl4pPr>
            <a:lvl5pPr marL="0" indent="0">
              <a:spcBef>
                <a:spcPts val="0"/>
              </a:spcBef>
              <a:buNone/>
              <a:defRPr sz="1800">
                <a:solidFill>
                  <a:schemeClr val="bg1"/>
                </a:solidFill>
                <a:latin typeface="+mn-lt"/>
              </a:defRPr>
            </a:lvl5pPr>
            <a:lvl6pPr marL="0" indent="0">
              <a:spcBef>
                <a:spcPts val="0"/>
              </a:spcBef>
              <a:buFont typeface="TheSans for Ista SmLt" panose="020B0604020202020204" pitchFamily="34" charset="0"/>
              <a:buNone/>
              <a:defRPr sz="1800">
                <a:solidFill>
                  <a:schemeClr val="bg1"/>
                </a:solidFill>
                <a:latin typeface="+mn-lt"/>
              </a:defRPr>
            </a:lvl6pPr>
            <a:lvl7pPr marL="0" indent="0">
              <a:spcBef>
                <a:spcPts val="0"/>
              </a:spcBef>
              <a:buFont typeface="TheSans for Ista SmLt" panose="020B0604020202020204" pitchFamily="34" charset="0"/>
              <a:buNone/>
              <a:defRPr sz="1800">
                <a:solidFill>
                  <a:schemeClr val="bg1"/>
                </a:solidFill>
                <a:latin typeface="+mn-lt"/>
              </a:defRPr>
            </a:lvl7pPr>
            <a:lvl8pPr marL="0" indent="0">
              <a:spcBef>
                <a:spcPts val="0"/>
              </a:spcBef>
              <a:buFont typeface="TheSans for Ista SmLt" panose="020B0604020202020204" pitchFamily="34" charset="0"/>
              <a:buNone/>
              <a:defRPr sz="1800">
                <a:solidFill>
                  <a:schemeClr val="bg1"/>
                </a:solidFill>
                <a:latin typeface="+mn-lt"/>
              </a:defRPr>
            </a:lvl8pPr>
            <a:lvl9pPr marL="0" indent="0">
              <a:spcBef>
                <a:spcPts val="0"/>
              </a:spcBef>
              <a:buFont typeface="TheSans for Ista SmLt" panose="020B0604020202020204" pitchFamily="34" charset="0"/>
              <a:buNone/>
              <a:defRPr sz="1800">
                <a:solidFill>
                  <a:schemeClr val="bg1"/>
                </a:solidFill>
                <a:latin typeface="+mn-lt"/>
              </a:defRPr>
            </a:lvl9pPr>
          </a:lstStyle>
          <a:p>
            <a:pPr lvl="0"/>
            <a:r>
              <a:rPr lang="en-GB" noProof="0"/>
              <a:t>##</a:t>
            </a:r>
          </a:p>
        </p:txBody>
      </p:sp>
      <p:sp>
        <p:nvSpPr>
          <p:cNvPr id="36" name="Text Placeholder 7">
            <a:extLst>
              <a:ext uri="{FF2B5EF4-FFF2-40B4-BE49-F238E27FC236}">
                <a16:creationId xmlns:a16="http://schemas.microsoft.com/office/drawing/2014/main" id="{A270B61C-5DD4-6AF4-702D-3B59FE753D5E}"/>
              </a:ext>
            </a:extLst>
          </p:cNvPr>
          <p:cNvSpPr>
            <a:spLocks noGrp="1"/>
          </p:cNvSpPr>
          <p:nvPr>
            <p:ph type="body" sz="quarter" idx="22" hasCustomPrompt="1"/>
          </p:nvPr>
        </p:nvSpPr>
        <p:spPr bwMode="black">
          <a:xfrm>
            <a:off x="1244601" y="4904072"/>
            <a:ext cx="324000" cy="324000"/>
          </a:xfrm>
        </p:spPr>
        <p:txBody>
          <a:bodyPr/>
          <a:lstStyle>
            <a:lvl1pPr marL="0" indent="0">
              <a:spcBef>
                <a:spcPts val="0"/>
              </a:spcBef>
              <a:buFont typeface="TheSans for Ista SmLt" panose="020B0604020202020204" pitchFamily="34" charset="0"/>
              <a:buNone/>
              <a:defRPr sz="1800">
                <a:solidFill>
                  <a:schemeClr val="accent2"/>
                </a:solidFill>
                <a:latin typeface="+mn-lt"/>
              </a:defRPr>
            </a:lvl1pPr>
            <a:lvl2pPr marL="0" indent="0">
              <a:spcBef>
                <a:spcPts val="0"/>
              </a:spcBef>
              <a:buFont typeface="TheSans for Ista SmLt" panose="020B0604020202020204" pitchFamily="34" charset="0"/>
              <a:buNone/>
              <a:defRPr sz="1800">
                <a:solidFill>
                  <a:schemeClr val="accent2"/>
                </a:solidFill>
                <a:latin typeface="+mn-lt"/>
              </a:defRPr>
            </a:lvl2pPr>
            <a:lvl3pPr marL="0" indent="0">
              <a:spcBef>
                <a:spcPts val="0"/>
              </a:spcBef>
              <a:buNone/>
              <a:defRPr sz="1800">
                <a:solidFill>
                  <a:schemeClr val="accent2"/>
                </a:solidFill>
                <a:latin typeface="+mn-lt"/>
              </a:defRPr>
            </a:lvl3pPr>
            <a:lvl4pPr marL="0" indent="0">
              <a:spcBef>
                <a:spcPts val="0"/>
              </a:spcBef>
              <a:buNone/>
              <a:defRPr sz="1800">
                <a:solidFill>
                  <a:schemeClr val="accent2"/>
                </a:solidFill>
                <a:latin typeface="+mn-lt"/>
              </a:defRPr>
            </a:lvl4pPr>
            <a:lvl5pPr marL="0" indent="0">
              <a:spcBef>
                <a:spcPts val="0"/>
              </a:spcBef>
              <a:buNone/>
              <a:defRPr sz="1800">
                <a:solidFill>
                  <a:schemeClr val="accent2"/>
                </a:solidFill>
                <a:latin typeface="+mn-lt"/>
              </a:defRPr>
            </a:lvl5pPr>
            <a:lvl6pPr marL="0" indent="0">
              <a:spcBef>
                <a:spcPts val="0"/>
              </a:spcBef>
              <a:buFont typeface="TheSans for Ista SmLt" panose="020B0604020202020204" pitchFamily="34" charset="0"/>
              <a:buNone/>
              <a:defRPr sz="1800">
                <a:solidFill>
                  <a:schemeClr val="accent2"/>
                </a:solidFill>
                <a:latin typeface="+mn-lt"/>
              </a:defRPr>
            </a:lvl6pPr>
            <a:lvl7pPr marL="0" indent="0">
              <a:spcBef>
                <a:spcPts val="0"/>
              </a:spcBef>
              <a:buFont typeface="TheSans for Ista SmLt" panose="020B0604020202020204" pitchFamily="34" charset="0"/>
              <a:buNone/>
              <a:defRPr sz="1800">
                <a:solidFill>
                  <a:schemeClr val="accent2"/>
                </a:solidFill>
                <a:latin typeface="+mn-lt"/>
              </a:defRPr>
            </a:lvl7pPr>
            <a:lvl8pPr marL="0" indent="0">
              <a:spcBef>
                <a:spcPts val="0"/>
              </a:spcBef>
              <a:buFont typeface="TheSans for Ista SmLt" panose="020B0604020202020204" pitchFamily="34" charset="0"/>
              <a:buNone/>
              <a:defRPr sz="1800">
                <a:solidFill>
                  <a:schemeClr val="accent2"/>
                </a:solidFill>
                <a:latin typeface="+mn-lt"/>
              </a:defRPr>
            </a:lvl8pPr>
            <a:lvl9pPr marL="0" indent="0">
              <a:spcBef>
                <a:spcPts val="0"/>
              </a:spcBef>
              <a:buFont typeface="TheSans for Ista SmLt" panose="020B0604020202020204" pitchFamily="34" charset="0"/>
              <a:buNone/>
              <a:defRPr sz="1800">
                <a:solidFill>
                  <a:schemeClr val="accent2"/>
                </a:solidFill>
                <a:latin typeface="+mn-lt"/>
              </a:defRPr>
            </a:lvl9pPr>
          </a:lstStyle>
          <a:p>
            <a:pPr lvl="0"/>
            <a:r>
              <a:rPr lang="en-GB" noProof="0" dirty="0"/>
              <a:t>X.</a:t>
            </a:r>
          </a:p>
        </p:txBody>
      </p:sp>
      <p:sp>
        <p:nvSpPr>
          <p:cNvPr id="37" name="Text Placeholder 7">
            <a:extLst>
              <a:ext uri="{FF2B5EF4-FFF2-40B4-BE49-F238E27FC236}">
                <a16:creationId xmlns:a16="http://schemas.microsoft.com/office/drawing/2014/main" id="{6FEA7B9F-60A6-84A6-0DDE-632440AC0C3D}"/>
              </a:ext>
            </a:extLst>
          </p:cNvPr>
          <p:cNvSpPr>
            <a:spLocks noGrp="1"/>
          </p:cNvSpPr>
          <p:nvPr>
            <p:ph type="body" sz="quarter" idx="23" hasCustomPrompt="1"/>
          </p:nvPr>
        </p:nvSpPr>
        <p:spPr bwMode="black">
          <a:xfrm>
            <a:off x="3251200" y="4904072"/>
            <a:ext cx="4680000" cy="511679"/>
          </a:xfrm>
        </p:spPr>
        <p:txBody>
          <a:bodyPr>
            <a:spAutoFit/>
          </a:bodyPr>
          <a:lstStyle>
            <a:lvl1pPr marL="0" indent="0">
              <a:spcBef>
                <a:spcPts val="0"/>
              </a:spcBef>
              <a:buFont typeface="TheSans for Ista SmLt" panose="020B0604020202020204" pitchFamily="34" charset="0"/>
              <a:buNone/>
              <a:defRPr sz="1800">
                <a:solidFill>
                  <a:schemeClr val="bg1"/>
                </a:solidFill>
                <a:latin typeface="+mn-lt"/>
              </a:defRPr>
            </a:lvl1pPr>
            <a:lvl2pPr marL="0" indent="0">
              <a:spcBef>
                <a:spcPts val="200"/>
              </a:spcBef>
              <a:buFont typeface="TheSans for Ista SmLt" panose="020B0604020202020204" pitchFamily="34" charset="0"/>
              <a:buNone/>
              <a:defRPr sz="1100">
                <a:solidFill>
                  <a:schemeClr val="bg1"/>
                </a:solidFill>
                <a:latin typeface="+mn-lt"/>
              </a:defRPr>
            </a:lvl2pPr>
            <a:lvl3pPr marL="0" indent="0">
              <a:spcBef>
                <a:spcPts val="200"/>
              </a:spcBef>
              <a:buNone/>
              <a:defRPr sz="1100">
                <a:solidFill>
                  <a:schemeClr val="bg1"/>
                </a:solidFill>
                <a:latin typeface="+mn-lt"/>
              </a:defRPr>
            </a:lvl3pPr>
            <a:lvl4pPr marL="0" indent="0">
              <a:spcBef>
                <a:spcPts val="200"/>
              </a:spcBef>
              <a:buNone/>
              <a:defRPr sz="1100">
                <a:solidFill>
                  <a:schemeClr val="bg1"/>
                </a:solidFill>
                <a:latin typeface="+mn-lt"/>
              </a:defRPr>
            </a:lvl4pPr>
            <a:lvl5pPr marL="0" indent="0">
              <a:spcBef>
                <a:spcPts val="200"/>
              </a:spcBef>
              <a:buNone/>
              <a:defRPr sz="1100">
                <a:solidFill>
                  <a:schemeClr val="bg1"/>
                </a:solidFill>
                <a:latin typeface="+mn-lt"/>
              </a:defRPr>
            </a:lvl5pPr>
            <a:lvl6pPr marL="0" indent="0">
              <a:spcBef>
                <a:spcPts val="200"/>
              </a:spcBef>
              <a:buFont typeface="TheSans for Ista SmLt" panose="020B0604020202020204" pitchFamily="34" charset="0"/>
              <a:buNone/>
              <a:defRPr sz="1100">
                <a:solidFill>
                  <a:schemeClr val="bg1"/>
                </a:solidFill>
                <a:latin typeface="+mn-lt"/>
              </a:defRPr>
            </a:lvl6pPr>
            <a:lvl7pPr marL="0" indent="0">
              <a:spcBef>
                <a:spcPts val="200"/>
              </a:spcBef>
              <a:buFont typeface="TheSans for Ista SmLt" panose="020B0604020202020204" pitchFamily="34" charset="0"/>
              <a:buNone/>
              <a:defRPr sz="1100">
                <a:solidFill>
                  <a:schemeClr val="bg1"/>
                </a:solidFill>
                <a:latin typeface="+mn-lt"/>
              </a:defRPr>
            </a:lvl7pPr>
            <a:lvl8pPr marL="0" indent="0">
              <a:spcBef>
                <a:spcPts val="200"/>
              </a:spcBef>
              <a:buFont typeface="TheSans for Ista SmLt" panose="020B0604020202020204" pitchFamily="34" charset="0"/>
              <a:buNone/>
              <a:defRPr sz="1100">
                <a:solidFill>
                  <a:schemeClr val="bg1"/>
                </a:solidFill>
                <a:latin typeface="+mn-lt"/>
              </a:defRPr>
            </a:lvl8pPr>
            <a:lvl9pPr marL="0" indent="0">
              <a:spcBef>
                <a:spcPts val="200"/>
              </a:spcBef>
              <a:buFont typeface="TheSans for Ista SmLt" panose="020B0604020202020204" pitchFamily="34" charset="0"/>
              <a:buNone/>
              <a:defRPr sz="1100">
                <a:solidFill>
                  <a:schemeClr val="bg1"/>
                </a:solidFill>
                <a:latin typeface="+mn-lt"/>
              </a:defRPr>
            </a:lvl9pPr>
          </a:lstStyle>
          <a:p>
            <a:pPr lvl="0"/>
            <a:r>
              <a:rPr lang="en-GB" noProof="0"/>
              <a:t>Click to edit agenda point</a:t>
            </a:r>
          </a:p>
          <a:p>
            <a:pPr lvl="1"/>
            <a:r>
              <a:rPr lang="en-GB" noProof="0"/>
              <a:t>Second level</a:t>
            </a:r>
          </a:p>
        </p:txBody>
      </p:sp>
      <p:sp>
        <p:nvSpPr>
          <p:cNvPr id="38" name="Text Placeholder 7">
            <a:extLst>
              <a:ext uri="{FF2B5EF4-FFF2-40B4-BE49-F238E27FC236}">
                <a16:creationId xmlns:a16="http://schemas.microsoft.com/office/drawing/2014/main" id="{6B04C693-2D8F-F346-82CE-3C63F020B7E5}"/>
              </a:ext>
            </a:extLst>
          </p:cNvPr>
          <p:cNvSpPr>
            <a:spLocks noGrp="1"/>
          </p:cNvSpPr>
          <p:nvPr>
            <p:ph type="body" sz="quarter" idx="24" hasCustomPrompt="1"/>
          </p:nvPr>
        </p:nvSpPr>
        <p:spPr bwMode="black">
          <a:xfrm>
            <a:off x="8919070" y="4904072"/>
            <a:ext cx="396000" cy="324000"/>
          </a:xfrm>
        </p:spPr>
        <p:txBody>
          <a:bodyPr wrap="square">
            <a:noAutofit/>
          </a:bodyPr>
          <a:lstStyle>
            <a:lvl1pPr marL="0" indent="0">
              <a:spcBef>
                <a:spcPts val="0"/>
              </a:spcBef>
              <a:buFont typeface="TheSans for Ista SmLt" panose="020B0604020202020204" pitchFamily="34" charset="0"/>
              <a:buNone/>
              <a:defRPr sz="1800">
                <a:solidFill>
                  <a:schemeClr val="bg1"/>
                </a:solidFill>
                <a:latin typeface="+mn-lt"/>
              </a:defRPr>
            </a:lvl1pPr>
            <a:lvl2pPr marL="0" indent="0">
              <a:spcBef>
                <a:spcPts val="0"/>
              </a:spcBef>
              <a:buFont typeface="TheSans for Ista SmLt" panose="020B0604020202020204" pitchFamily="34" charset="0"/>
              <a:buNone/>
              <a:defRPr sz="1800">
                <a:solidFill>
                  <a:schemeClr val="bg1"/>
                </a:solidFill>
                <a:latin typeface="+mn-lt"/>
              </a:defRPr>
            </a:lvl2pPr>
            <a:lvl3pPr marL="0" indent="0">
              <a:spcBef>
                <a:spcPts val="0"/>
              </a:spcBef>
              <a:buNone/>
              <a:defRPr sz="1800">
                <a:solidFill>
                  <a:schemeClr val="bg1"/>
                </a:solidFill>
                <a:latin typeface="+mn-lt"/>
              </a:defRPr>
            </a:lvl3pPr>
            <a:lvl4pPr marL="0" indent="0">
              <a:spcBef>
                <a:spcPts val="0"/>
              </a:spcBef>
              <a:buNone/>
              <a:defRPr sz="1800">
                <a:solidFill>
                  <a:schemeClr val="bg1"/>
                </a:solidFill>
                <a:latin typeface="+mn-lt"/>
              </a:defRPr>
            </a:lvl4pPr>
            <a:lvl5pPr marL="0" indent="0">
              <a:spcBef>
                <a:spcPts val="0"/>
              </a:spcBef>
              <a:buNone/>
              <a:defRPr sz="1800">
                <a:solidFill>
                  <a:schemeClr val="bg1"/>
                </a:solidFill>
                <a:latin typeface="+mn-lt"/>
              </a:defRPr>
            </a:lvl5pPr>
            <a:lvl6pPr marL="0" indent="0">
              <a:spcBef>
                <a:spcPts val="0"/>
              </a:spcBef>
              <a:buFont typeface="TheSans for Ista SmLt" panose="020B0604020202020204" pitchFamily="34" charset="0"/>
              <a:buNone/>
              <a:defRPr sz="1800">
                <a:solidFill>
                  <a:schemeClr val="bg1"/>
                </a:solidFill>
                <a:latin typeface="+mn-lt"/>
              </a:defRPr>
            </a:lvl6pPr>
            <a:lvl7pPr marL="0" indent="0">
              <a:spcBef>
                <a:spcPts val="0"/>
              </a:spcBef>
              <a:buFont typeface="TheSans for Ista SmLt" panose="020B0604020202020204" pitchFamily="34" charset="0"/>
              <a:buNone/>
              <a:defRPr sz="1800">
                <a:solidFill>
                  <a:schemeClr val="bg1"/>
                </a:solidFill>
                <a:latin typeface="+mn-lt"/>
              </a:defRPr>
            </a:lvl7pPr>
            <a:lvl8pPr marL="0" indent="0">
              <a:spcBef>
                <a:spcPts val="0"/>
              </a:spcBef>
              <a:buFont typeface="TheSans for Ista SmLt" panose="020B0604020202020204" pitchFamily="34" charset="0"/>
              <a:buNone/>
              <a:defRPr sz="1800">
                <a:solidFill>
                  <a:schemeClr val="bg1"/>
                </a:solidFill>
                <a:latin typeface="+mn-lt"/>
              </a:defRPr>
            </a:lvl8pPr>
            <a:lvl9pPr marL="0" indent="0">
              <a:spcBef>
                <a:spcPts val="0"/>
              </a:spcBef>
              <a:buFont typeface="TheSans for Ista SmLt" panose="020B0604020202020204" pitchFamily="34" charset="0"/>
              <a:buNone/>
              <a:defRPr sz="1800">
                <a:solidFill>
                  <a:schemeClr val="bg1"/>
                </a:solidFill>
                <a:latin typeface="+mn-lt"/>
              </a:defRPr>
            </a:lvl9pPr>
          </a:lstStyle>
          <a:p>
            <a:pPr lvl="0"/>
            <a:r>
              <a:rPr lang="en-GB" noProof="0"/>
              <a:t>##</a:t>
            </a:r>
          </a:p>
        </p:txBody>
      </p:sp>
      <p:sp>
        <p:nvSpPr>
          <p:cNvPr id="3" name="Text Placeholder 7">
            <a:extLst>
              <a:ext uri="{FF2B5EF4-FFF2-40B4-BE49-F238E27FC236}">
                <a16:creationId xmlns:a16="http://schemas.microsoft.com/office/drawing/2014/main" id="{EB82D570-CFFD-8347-88CA-5F518D708A07}"/>
              </a:ext>
            </a:extLst>
          </p:cNvPr>
          <p:cNvSpPr txBox="1">
            <a:spLocks noChangeAspect="1"/>
          </p:cNvSpPr>
          <p:nvPr userDrawn="1"/>
        </p:nvSpPr>
        <p:spPr bwMode="black">
          <a:xfrm>
            <a:off x="407368" y="6269239"/>
            <a:ext cx="450000" cy="191833"/>
          </a:xfrm>
          <a:custGeom>
            <a:avLst/>
            <a:gdLst>
              <a:gd name="connsiteX0" fmla="*/ 0 w 450000"/>
              <a:gd name="connsiteY0" fmla="*/ 0 h 191833"/>
              <a:gd name="connsiteX1" fmla="*/ 450000 w 450000"/>
              <a:gd name="connsiteY1" fmla="*/ 0 h 191833"/>
              <a:gd name="connsiteX2" fmla="*/ 450000 w 450000"/>
              <a:gd name="connsiteY2" fmla="*/ 191833 h 191833"/>
              <a:gd name="connsiteX3" fmla="*/ 0 w 450000"/>
              <a:gd name="connsiteY3" fmla="*/ 191833 h 191833"/>
            </a:gdLst>
            <a:ahLst/>
            <a:cxnLst>
              <a:cxn ang="0">
                <a:pos x="connsiteX0" y="connsiteY0"/>
              </a:cxn>
              <a:cxn ang="0">
                <a:pos x="connsiteX1" y="connsiteY1"/>
              </a:cxn>
              <a:cxn ang="0">
                <a:pos x="connsiteX2" y="connsiteY2"/>
              </a:cxn>
              <a:cxn ang="0">
                <a:pos x="connsiteX3" y="connsiteY3"/>
              </a:cxn>
            </a:cxnLst>
            <a:rect l="l" t="t" r="r" b="b"/>
            <a:pathLst>
              <a:path w="450000" h="191833">
                <a:moveTo>
                  <a:pt x="0" y="0"/>
                </a:moveTo>
                <a:lnTo>
                  <a:pt x="450000" y="0"/>
                </a:lnTo>
                <a:lnTo>
                  <a:pt x="450000" y="191833"/>
                </a:lnTo>
                <a:lnTo>
                  <a:pt x="0" y="191833"/>
                </a:lnTo>
                <a:close/>
              </a:path>
            </a:pathLst>
          </a:custGeom>
          <a:blipFill>
            <a:blip r:embed="rId4">
              <a:extLst>
                <a:ext uri="{96DAC541-7B7A-43D3-8B79-37D633B846F1}">
                  <asvg:svgBlip xmlns:asvg="http://schemas.microsoft.com/office/drawing/2016/SVG/main" r:embed="rId5"/>
                </a:ext>
              </a:extLst>
            </a:blip>
            <a:stretch>
              <a:fillRect/>
            </a:stretch>
          </a:blipFill>
          <a:ln w="0">
            <a:solidFill>
              <a:schemeClr val="bg1">
                <a:alpha val="0"/>
              </a:schemeClr>
            </a:solidFill>
          </a:ln>
        </p:spPr>
        <p:txBody>
          <a:bodyPr wrap="square">
            <a:noAutofit/>
          </a:bodyPr>
          <a:lstStyle>
            <a:lvl1pPr marL="0" indent="0" algn="l" defTabSz="715963" rtl="0" eaLnBrk="1" latinLnBrk="0" hangingPunct="1">
              <a:lnSpc>
                <a:spcPct val="100000"/>
              </a:lnSpc>
              <a:spcBef>
                <a:spcPts val="0"/>
              </a:spcBef>
              <a:buFont typeface="TheSans for Ista SmLt" panose="020B0604020202020204" pitchFamily="34" charset="0"/>
              <a:buNone/>
              <a:defRPr sz="100" kern="1200">
                <a:solidFill>
                  <a:schemeClr val="tx1">
                    <a:alpha val="0"/>
                  </a:schemeClr>
                </a:solidFill>
                <a:latin typeface="+mn-lt"/>
                <a:ea typeface="+mn-ea"/>
                <a:cs typeface="+mn-cs"/>
              </a:defRPr>
            </a:lvl1pPr>
            <a:lvl2pPr marL="0" indent="0" algn="l" defTabSz="717550" rtl="0" eaLnBrk="1" latinLnBrk="0" hangingPunct="1">
              <a:lnSpc>
                <a:spcPct val="100000"/>
              </a:lnSpc>
              <a:spcBef>
                <a:spcPts val="0"/>
              </a:spcBef>
              <a:buFont typeface="TheSans for Ista SmLt" panose="020B0604020202020204" pitchFamily="34" charset="0"/>
              <a:buNone/>
              <a:defRPr sz="100" kern="1200">
                <a:solidFill>
                  <a:schemeClr val="tx1">
                    <a:alpha val="0"/>
                  </a:schemeClr>
                </a:solidFill>
                <a:latin typeface="+mn-lt"/>
                <a:ea typeface="+mn-ea"/>
                <a:cs typeface="+mn-cs"/>
              </a:defRPr>
            </a:lvl2pPr>
            <a:lvl3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3pPr>
            <a:lvl4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4pPr>
            <a:lvl5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5pPr>
            <a:lvl6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6pPr>
            <a:lvl7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7pPr>
            <a:lvl8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8pPr>
            <a:lvl9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9pPr>
          </a:lstStyle>
          <a:p>
            <a:r>
              <a:rPr lang="en-GB" noProof="0"/>
              <a:t> </a:t>
            </a:r>
          </a:p>
        </p:txBody>
      </p:sp>
    </p:spTree>
    <p:extLst>
      <p:ext uri="{BB962C8B-B14F-4D97-AF65-F5344CB8AC3E}">
        <p14:creationId xmlns:p14="http://schemas.microsoft.com/office/powerpoint/2010/main" val="883875090"/>
      </p:ext>
    </p:extLst>
  </p:cSld>
  <p:clrMapOvr>
    <a:masterClrMapping/>
  </p:clrMapOvr>
  <p:extLst>
    <p:ext uri="{DCECCB84-F9BA-43D5-87BE-67443E8EF086}">
      <p15:sldGuideLst xmlns:p15="http://schemas.microsoft.com/office/powerpoint/2012/main">
        <p15:guide id="1" pos="77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 Intro/Cover (with Image) V08">
    <p:spTree>
      <p:nvGrpSpPr>
        <p:cNvPr id="1" name=""/>
        <p:cNvGrpSpPr/>
        <p:nvPr/>
      </p:nvGrpSpPr>
      <p:grpSpPr>
        <a:xfrm>
          <a:off x="0" y="0"/>
          <a:ext cx="0" cy="0"/>
          <a:chOff x="0" y="0"/>
          <a:chExt cx="0" cy="0"/>
        </a:xfrm>
      </p:grpSpPr>
      <p:pic>
        <p:nvPicPr>
          <p:cNvPr id="3" name="Grafik 2" descr="Ein Bild, das Grün, Vortex, Fraktalkunst, Farbigkeit enthält.&#10;&#10;Automatisch generierte Beschreibung">
            <a:extLst>
              <a:ext uri="{FF2B5EF4-FFF2-40B4-BE49-F238E27FC236}">
                <a16:creationId xmlns:a16="http://schemas.microsoft.com/office/drawing/2014/main" id="{60EF3417-5117-0C95-419D-FF472AAFA872}"/>
              </a:ext>
            </a:extLst>
          </p:cNvPr>
          <p:cNvPicPr>
            <a:picLocks noChangeAspect="1"/>
          </p:cNvPicPr>
          <p:nvPr userDrawn="1"/>
        </p:nvPicPr>
        <p:blipFill>
          <a:blip r:embed="rId2"/>
          <a:stretch>
            <a:fillRect/>
          </a:stretch>
        </p:blipFill>
        <p:spPr bwMode="gray">
          <a:xfrm>
            <a:off x="0" y="0"/>
            <a:ext cx="12192000" cy="6858000"/>
          </a:xfrm>
          <a:prstGeom prst="rect">
            <a:avLst/>
          </a:prstGeom>
        </p:spPr>
      </p:pic>
      <p:pic>
        <p:nvPicPr>
          <p:cNvPr id="11" name="Logo">
            <a:extLst>
              <a:ext uri="{FF2B5EF4-FFF2-40B4-BE49-F238E27FC236}">
                <a16:creationId xmlns:a16="http://schemas.microsoft.com/office/drawing/2014/main" id="{111B41F0-8D48-B817-77AE-E88795B7DA8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gray">
          <a:xfrm>
            <a:off x="4934616" y="2659322"/>
            <a:ext cx="2160000" cy="1344621"/>
          </a:xfrm>
          <a:prstGeom prst="rect">
            <a:avLst/>
          </a:prstGeom>
        </p:spPr>
      </p:pic>
    </p:spTree>
    <p:extLst>
      <p:ext uri="{BB962C8B-B14F-4D97-AF65-F5344CB8AC3E}">
        <p14:creationId xmlns:p14="http://schemas.microsoft.com/office/powerpoint/2010/main" val="11897458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Standard | Heading only">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p:txBody>
          <a:bodyPr/>
          <a:lstStyle>
            <a:lvl1pPr>
              <a:defRPr/>
            </a:lvl1pPr>
          </a:lstStyle>
          <a:p>
            <a:r>
              <a:rPr lang="de-DE"/>
              <a:t>Click to edit title</a:t>
            </a:r>
            <a:endParaRPr lang="de-DE" dirty="0"/>
          </a:p>
        </p:txBody>
      </p:sp>
      <p:sp>
        <p:nvSpPr>
          <p:cNvPr id="14" name="Textplatzhalter 9">
            <a:extLst>
              <a:ext uri="{FF2B5EF4-FFF2-40B4-BE49-F238E27FC236}">
                <a16:creationId xmlns:a16="http://schemas.microsoft.com/office/drawing/2014/main" id="{012D2730-03DF-4759-80CC-A985ED7BAE01}"/>
              </a:ext>
            </a:extLst>
          </p:cNvPr>
          <p:cNvSpPr>
            <a:spLocks noGrp="1"/>
          </p:cNvSpPr>
          <p:nvPr>
            <p:ph type="body" sz="quarter" idx="14" hasCustomPrompt="1"/>
          </p:nvPr>
        </p:nvSpPr>
        <p:spPr bwMode="gray">
          <a:xfrm>
            <a:off x="335359" y="6381328"/>
            <a:ext cx="5040000" cy="288000"/>
          </a:xfrm>
          <a:prstGeom prst="rect">
            <a:avLst/>
          </a:prstGeom>
        </p:spPr>
        <p:txBody>
          <a:bodyPr bIns="72000" anchor="b"/>
          <a:lstStyle>
            <a:lvl1pPr marL="0" indent="0">
              <a:lnSpc>
                <a:spcPct val="100000"/>
              </a:lnSpc>
              <a:spcBef>
                <a:spcPts val="0"/>
              </a:spcBef>
              <a:spcAft>
                <a:spcPts val="0"/>
              </a:spcAft>
              <a:buFont typeface="Arial" panose="020B0604020202020204" pitchFamily="34" charset="0"/>
              <a:buNone/>
              <a:defRPr sz="1000" b="1">
                <a:solidFill>
                  <a:schemeClr val="tx1"/>
                </a:solidFill>
              </a:defRPr>
            </a:lvl1pPr>
            <a:lvl2pPr marL="0" indent="0">
              <a:lnSpc>
                <a:spcPct val="100000"/>
              </a:lnSpc>
              <a:spcBef>
                <a:spcPts val="0"/>
              </a:spcBef>
              <a:spcAft>
                <a:spcPts val="0"/>
              </a:spcAft>
              <a:buFont typeface="Arial" panose="020B0604020202020204" pitchFamily="34" charset="0"/>
              <a:buNone/>
              <a:defRPr sz="1000" b="1">
                <a:solidFill>
                  <a:schemeClr val="tx1"/>
                </a:solidFill>
              </a:defRPr>
            </a:lvl2pPr>
            <a:lvl3pPr marL="0" indent="0">
              <a:lnSpc>
                <a:spcPct val="100000"/>
              </a:lnSpc>
              <a:spcBef>
                <a:spcPts val="0"/>
              </a:spcBef>
              <a:spcAft>
                <a:spcPts val="0"/>
              </a:spcAft>
              <a:buNone/>
              <a:defRPr sz="1000" b="1">
                <a:solidFill>
                  <a:schemeClr val="tx1"/>
                </a:solidFill>
              </a:defRPr>
            </a:lvl3pPr>
            <a:lvl4pPr marL="0" indent="0">
              <a:lnSpc>
                <a:spcPct val="100000"/>
              </a:lnSpc>
              <a:spcBef>
                <a:spcPts val="0"/>
              </a:spcBef>
              <a:spcAft>
                <a:spcPts val="0"/>
              </a:spcAft>
              <a:buNone/>
              <a:defRPr sz="1000" b="1">
                <a:solidFill>
                  <a:schemeClr val="tx1"/>
                </a:solidFill>
              </a:defRPr>
            </a:lvl4pPr>
            <a:lvl5pPr marL="0" indent="0">
              <a:lnSpc>
                <a:spcPct val="100000"/>
              </a:lnSpc>
              <a:spcBef>
                <a:spcPts val="0"/>
              </a:spcBef>
              <a:spcAft>
                <a:spcPts val="0"/>
              </a:spcAft>
              <a:buNone/>
              <a:defRPr sz="1000" b="1">
                <a:solidFill>
                  <a:schemeClr val="tx1"/>
                </a:solidFill>
              </a:defRPr>
            </a:lvl5pPr>
            <a:lvl6pPr marL="0" indent="0">
              <a:lnSpc>
                <a:spcPct val="100000"/>
              </a:lnSpc>
              <a:spcBef>
                <a:spcPts val="0"/>
              </a:spcBef>
              <a:spcAft>
                <a:spcPts val="0"/>
              </a:spcAft>
              <a:buNone/>
              <a:defRPr sz="1000" b="1">
                <a:solidFill>
                  <a:schemeClr val="tx1"/>
                </a:solidFill>
              </a:defRPr>
            </a:lvl6pPr>
            <a:lvl7pPr marL="0" indent="0">
              <a:lnSpc>
                <a:spcPct val="100000"/>
              </a:lnSpc>
              <a:spcBef>
                <a:spcPts val="0"/>
              </a:spcBef>
              <a:spcAft>
                <a:spcPts val="0"/>
              </a:spcAft>
              <a:buNone/>
              <a:defRPr sz="1000" b="1">
                <a:solidFill>
                  <a:schemeClr val="tx1"/>
                </a:solidFill>
              </a:defRPr>
            </a:lvl7pPr>
            <a:lvl8pPr marL="0" indent="0">
              <a:lnSpc>
                <a:spcPct val="100000"/>
              </a:lnSpc>
              <a:spcBef>
                <a:spcPts val="0"/>
              </a:spcBef>
              <a:spcAft>
                <a:spcPts val="0"/>
              </a:spcAft>
              <a:buNone/>
              <a:defRPr sz="1000" b="1">
                <a:solidFill>
                  <a:schemeClr val="tx1"/>
                </a:solidFill>
              </a:defRPr>
            </a:lvl8pPr>
            <a:lvl9pPr marL="0" indent="0">
              <a:lnSpc>
                <a:spcPct val="100000"/>
              </a:lnSpc>
              <a:spcBef>
                <a:spcPts val="0"/>
              </a:spcBef>
              <a:spcAft>
                <a:spcPts val="0"/>
              </a:spcAft>
              <a:buNone/>
              <a:defRPr sz="1000" b="1">
                <a:solidFill>
                  <a:schemeClr val="tx1"/>
                </a:solidFill>
              </a:defRPr>
            </a:lvl9pPr>
          </a:lstStyle>
          <a:p>
            <a:r>
              <a:rPr lang="de-DE"/>
              <a:t>Optional chapter navigation</a:t>
            </a:r>
          </a:p>
          <a:p>
            <a:pPr lvl="1"/>
            <a:r>
              <a:rPr lang="de-DE"/>
              <a:t>Level 2</a:t>
            </a:r>
          </a:p>
          <a:p>
            <a:pPr lvl="2"/>
            <a:r>
              <a:rPr lang="de-DE"/>
              <a:t>Level 3</a:t>
            </a:r>
          </a:p>
          <a:p>
            <a:pPr lvl="3"/>
            <a:r>
              <a:rPr lang="de-DE"/>
              <a:t>Level 4</a:t>
            </a:r>
          </a:p>
          <a:p>
            <a:pPr lvl="4"/>
            <a:r>
              <a:rPr lang="de-DE"/>
              <a:t>Level 5</a:t>
            </a:r>
          </a:p>
          <a:p>
            <a:pPr lvl="5"/>
            <a:r>
              <a:rPr lang="de-DE"/>
              <a:t>Level 6</a:t>
            </a:r>
          </a:p>
          <a:p>
            <a:pPr lvl="6"/>
            <a:r>
              <a:rPr lang="de-DE"/>
              <a:t>Level 7</a:t>
            </a:r>
          </a:p>
          <a:p>
            <a:pPr lvl="7"/>
            <a:r>
              <a:rPr lang="de-DE"/>
              <a:t>Level 8</a:t>
            </a:r>
          </a:p>
          <a:p>
            <a:pPr lvl="8"/>
            <a:r>
              <a:rPr lang="de-DE"/>
              <a:t>Level 9</a:t>
            </a:r>
            <a:endParaRPr lang="de-DE" dirty="0"/>
          </a:p>
        </p:txBody>
      </p:sp>
      <p:sp>
        <p:nvSpPr>
          <p:cNvPr id="15" name="Textplatzhalter 6">
            <a:extLst>
              <a:ext uri="{FF2B5EF4-FFF2-40B4-BE49-F238E27FC236}">
                <a16:creationId xmlns:a16="http://schemas.microsoft.com/office/drawing/2014/main" id="{BA110D97-A01A-48F7-B895-AE4863EEE18A}"/>
              </a:ext>
            </a:extLst>
          </p:cNvPr>
          <p:cNvSpPr>
            <a:spLocks noGrp="1"/>
          </p:cNvSpPr>
          <p:nvPr>
            <p:ph type="body" sz="quarter" idx="15" hasCustomPrompt="1"/>
          </p:nvPr>
        </p:nvSpPr>
        <p:spPr bwMode="gray">
          <a:xfrm>
            <a:off x="334963" y="6633360"/>
            <a:ext cx="431800" cy="36000"/>
          </a:xfrm>
          <a:solidFill>
            <a:schemeClr val="bg2"/>
          </a:solidFill>
          <a:ln>
            <a:noFill/>
          </a:ln>
        </p:spPr>
        <p:txBody>
          <a:bodyPr/>
          <a:lstStyle>
            <a:lvl1pPr marL="0" indent="0">
              <a:lnSpc>
                <a:spcPct val="100000"/>
              </a:lnSpc>
              <a:spcBef>
                <a:spcPts val="0"/>
              </a:spcBef>
              <a:buFont typeface="Arial" panose="020B0604020202020204" pitchFamily="34" charset="0"/>
              <a:buNone/>
              <a:defRPr sz="100" b="0">
                <a:solidFill>
                  <a:schemeClr val="bg2"/>
                </a:solidFill>
              </a:defRPr>
            </a:lvl1pPr>
            <a:lvl2pPr marL="0" indent="0">
              <a:lnSpc>
                <a:spcPct val="100000"/>
              </a:lnSpc>
              <a:spcBef>
                <a:spcPts val="0"/>
              </a:spcBef>
              <a:buFont typeface="Arial" panose="020B0604020202020204" pitchFamily="34" charset="0"/>
              <a:buNone/>
              <a:defRPr sz="100" b="0">
                <a:solidFill>
                  <a:schemeClr val="bg2"/>
                </a:solidFill>
              </a:defRPr>
            </a:lvl2pPr>
            <a:lvl3pPr marL="0" indent="0">
              <a:lnSpc>
                <a:spcPct val="100000"/>
              </a:lnSpc>
              <a:spcBef>
                <a:spcPts val="0"/>
              </a:spcBef>
              <a:buNone/>
              <a:defRPr sz="100" b="0">
                <a:solidFill>
                  <a:schemeClr val="bg2"/>
                </a:solidFill>
              </a:defRPr>
            </a:lvl3pPr>
            <a:lvl4pPr marL="0" indent="0">
              <a:lnSpc>
                <a:spcPct val="100000"/>
              </a:lnSpc>
              <a:spcBef>
                <a:spcPts val="0"/>
              </a:spcBef>
              <a:buNone/>
              <a:defRPr sz="100" b="0">
                <a:solidFill>
                  <a:schemeClr val="bg2"/>
                </a:solidFill>
              </a:defRPr>
            </a:lvl4pPr>
            <a:lvl5pPr marL="0" indent="0">
              <a:lnSpc>
                <a:spcPct val="100000"/>
              </a:lnSpc>
              <a:spcBef>
                <a:spcPts val="0"/>
              </a:spcBef>
              <a:buNone/>
              <a:defRPr sz="100" b="0">
                <a:solidFill>
                  <a:schemeClr val="bg2"/>
                </a:solidFill>
              </a:defRPr>
            </a:lvl5pPr>
            <a:lvl6pPr marL="0" indent="0">
              <a:lnSpc>
                <a:spcPct val="100000"/>
              </a:lnSpc>
              <a:spcBef>
                <a:spcPts val="0"/>
              </a:spcBef>
              <a:buNone/>
              <a:defRPr sz="100" b="0">
                <a:solidFill>
                  <a:schemeClr val="bg2"/>
                </a:solidFill>
              </a:defRPr>
            </a:lvl6pPr>
            <a:lvl7pPr marL="0" indent="0">
              <a:lnSpc>
                <a:spcPct val="100000"/>
              </a:lnSpc>
              <a:spcBef>
                <a:spcPts val="0"/>
              </a:spcBef>
              <a:buNone/>
              <a:defRPr sz="100" b="0">
                <a:solidFill>
                  <a:schemeClr val="bg2"/>
                </a:solidFill>
              </a:defRPr>
            </a:lvl7pPr>
            <a:lvl8pPr marL="0" indent="0">
              <a:lnSpc>
                <a:spcPct val="100000"/>
              </a:lnSpc>
              <a:spcBef>
                <a:spcPts val="0"/>
              </a:spcBef>
              <a:buNone/>
              <a:defRPr sz="100" b="0">
                <a:solidFill>
                  <a:schemeClr val="bg2"/>
                </a:solidFill>
              </a:defRPr>
            </a:lvl8pPr>
            <a:lvl9pPr marL="0" indent="0">
              <a:lnSpc>
                <a:spcPct val="100000"/>
              </a:lnSpc>
              <a:spcBef>
                <a:spcPts val="0"/>
              </a:spcBef>
              <a:buNone/>
              <a:defRPr sz="100" b="0">
                <a:solidFill>
                  <a:schemeClr val="bg2"/>
                </a:solidFill>
              </a:defRPr>
            </a:lvl9pPr>
          </a:lstStyle>
          <a:p>
            <a:pPr lvl="0"/>
            <a:r>
              <a:rPr lang="de-DE"/>
              <a:t> </a:t>
            </a:r>
            <a:endParaRPr lang="de-DE" dirty="0"/>
          </a:p>
        </p:txBody>
      </p:sp>
      <p:sp>
        <p:nvSpPr>
          <p:cNvPr id="3" name="Fußzeilenplatzhalter 2">
            <a:extLst>
              <a:ext uri="{FF2B5EF4-FFF2-40B4-BE49-F238E27FC236}">
                <a16:creationId xmlns:a16="http://schemas.microsoft.com/office/drawing/2014/main" id="{8E00D718-BCB5-44D2-AE19-E13F3B6C83E4}"/>
              </a:ext>
            </a:extLst>
          </p:cNvPr>
          <p:cNvSpPr>
            <a:spLocks noGrp="1"/>
          </p:cNvSpPr>
          <p:nvPr>
            <p:ph type="ftr" sz="quarter" idx="16"/>
          </p:nvPr>
        </p:nvSpPr>
        <p:spPr bwMode="gray"/>
        <p:txBody>
          <a:bodyPr/>
          <a:lstStyle/>
          <a:p>
            <a:r>
              <a:rPr lang="de-DE"/>
              <a:t>optimal.digital.ista. - Für Sie. Für Unternehmensname.</a:t>
            </a:r>
            <a:endParaRPr lang="de-DE" dirty="0"/>
          </a:p>
        </p:txBody>
      </p:sp>
      <p:sp>
        <p:nvSpPr>
          <p:cNvPr id="16" name="Foliennummernplatzhalter 15">
            <a:extLst>
              <a:ext uri="{FF2B5EF4-FFF2-40B4-BE49-F238E27FC236}">
                <a16:creationId xmlns:a16="http://schemas.microsoft.com/office/drawing/2014/main" id="{34074FE0-6A1A-4C5B-8C34-C635518CFA63}"/>
              </a:ext>
            </a:extLst>
          </p:cNvPr>
          <p:cNvSpPr>
            <a:spLocks noGrp="1"/>
          </p:cNvSpPr>
          <p:nvPr>
            <p:ph type="sldNum" sz="quarter" idx="17"/>
          </p:nvPr>
        </p:nvSpPr>
        <p:spPr bwMode="gray"/>
        <p:txBody>
          <a:bodyPr/>
          <a:lstStyle/>
          <a:p>
            <a:fld id="{8FF9B0DE-3FEB-4AA0-B465-B80EF7C1333D}" type="slidenum">
              <a:rPr lang="de-DE" smtClean="0"/>
              <a:pPr/>
              <a:t>‹#›</a:t>
            </a:fld>
            <a:endParaRPr lang="de-DE" dirty="0"/>
          </a:p>
        </p:txBody>
      </p:sp>
    </p:spTree>
    <p:extLst>
      <p:ext uri="{BB962C8B-B14F-4D97-AF65-F5344CB8AC3E}">
        <p14:creationId xmlns:p14="http://schemas.microsoft.com/office/powerpoint/2010/main" val="372045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11">
          <p15:clr>
            <a:srgbClr val="F26B43"/>
          </p15:clr>
        </p15:guide>
        <p15:guide id="2" orient="horz" pos="1071">
          <p15:clr>
            <a:srgbClr val="F26B43"/>
          </p15:clr>
        </p15:guide>
        <p15:guide id="3" orient="horz" pos="3838">
          <p15:clr>
            <a:srgbClr val="F26B43"/>
          </p15:clr>
        </p15:guide>
        <p15:guide id="4" pos="7469">
          <p15:clr>
            <a:srgbClr val="F26B43"/>
          </p15:clr>
        </p15:guide>
        <p15:guide id="5" pos="2389">
          <p15:clr>
            <a:srgbClr val="F26B43"/>
          </p15:clr>
        </p15:guide>
        <p15:guide id="6" pos="2751">
          <p15:clr>
            <a:srgbClr val="F26B43"/>
          </p15:clr>
        </p15:guide>
        <p15:guide id="7" pos="4929">
          <p15:clr>
            <a:srgbClr val="F26B43"/>
          </p15:clr>
        </p15:guide>
        <p15:guide id="8" pos="5292">
          <p15:clr>
            <a:srgbClr val="F26B43"/>
          </p15:clr>
        </p15:guide>
        <p15:guide id="9" pos="4021">
          <p15:clr>
            <a:srgbClr val="A4A3A4"/>
          </p15:clr>
        </p15:guide>
        <p15:guide id="10" pos="3659">
          <p15:clr>
            <a:srgbClr val="A4A3A4"/>
          </p15:clr>
        </p15:guide>
        <p15:guide id="11" pos="2116">
          <p15:clr>
            <a:srgbClr val="A4A3A4"/>
          </p15:clr>
        </p15:guide>
        <p15:guide id="12" pos="1753">
          <p15:clr>
            <a:srgbClr val="A4A3A4"/>
          </p15:clr>
        </p15:guide>
        <p15:guide id="13" pos="5564">
          <p15:clr>
            <a:srgbClr val="A4A3A4"/>
          </p15:clr>
        </p15:guide>
        <p15:guide id="14" pos="5927">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 Agenda V0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01AC65A-F432-79FD-F078-AACE5E081E41}"/>
              </a:ext>
            </a:extLst>
          </p:cNvPr>
          <p:cNvSpPr/>
          <p:nvPr userDrawn="1"/>
        </p:nvSpPr>
        <p:spPr bwMode="hidden">
          <a:xfrm>
            <a:off x="0" y="0"/>
            <a:ext cx="101664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aseline="0" noProof="0"/>
          </a:p>
        </p:txBody>
      </p:sp>
      <p:sp>
        <p:nvSpPr>
          <p:cNvPr id="2" name="Title 1">
            <a:extLst>
              <a:ext uri="{FF2B5EF4-FFF2-40B4-BE49-F238E27FC236}">
                <a16:creationId xmlns:a16="http://schemas.microsoft.com/office/drawing/2014/main" id="{3B163A2E-C76C-FBA4-D2B7-D65808BD8EB0}"/>
              </a:ext>
            </a:extLst>
          </p:cNvPr>
          <p:cNvSpPr>
            <a:spLocks noGrp="1"/>
          </p:cNvSpPr>
          <p:nvPr>
            <p:ph type="title" hasCustomPrompt="1"/>
          </p:nvPr>
        </p:nvSpPr>
        <p:spPr bwMode="black">
          <a:xfrm>
            <a:off x="1235460" y="1196752"/>
            <a:ext cx="8568000" cy="236027"/>
          </a:xfrm>
        </p:spPr>
        <p:txBody>
          <a:bodyPr vert="horz"/>
          <a:lstStyle>
            <a:lvl1pPr>
              <a:defRPr sz="1600">
                <a:solidFill>
                  <a:schemeClr val="accent2"/>
                </a:solidFill>
                <a:latin typeface="+mj-lt"/>
              </a:defRPr>
            </a:lvl1pPr>
          </a:lstStyle>
          <a:p>
            <a:r>
              <a:rPr lang="en-GB" noProof="0" dirty="0"/>
              <a:t>Click to edit Agenda</a:t>
            </a:r>
          </a:p>
        </p:txBody>
      </p:sp>
      <p:sp>
        <p:nvSpPr>
          <p:cNvPr id="5" name="Slide Number Placeholder 4">
            <a:extLst>
              <a:ext uri="{FF2B5EF4-FFF2-40B4-BE49-F238E27FC236}">
                <a16:creationId xmlns:a16="http://schemas.microsoft.com/office/drawing/2014/main" id="{BF12B685-1E91-1FDE-446E-6D4305BF31DF}"/>
              </a:ext>
            </a:extLst>
          </p:cNvPr>
          <p:cNvSpPr>
            <a:spLocks noGrp="1"/>
          </p:cNvSpPr>
          <p:nvPr>
            <p:ph type="sldNum" sz="quarter" idx="12"/>
          </p:nvPr>
        </p:nvSpPr>
        <p:spPr bwMode="black"/>
        <p:txBody>
          <a:bodyPr/>
          <a:lstStyle/>
          <a:p>
            <a:r>
              <a:rPr lang="en-GB" noProof="0"/>
              <a:t> Page </a:t>
            </a:r>
            <a:fld id="{45BB4E0E-3DFA-4D3F-8B72-892B0D7B2330}" type="slidenum">
              <a:rPr lang="en-GB" noProof="0" smtClean="0"/>
              <a:pPr/>
              <a:t>‹#›</a:t>
            </a:fld>
            <a:endParaRPr lang="en-GB" noProof="0"/>
          </a:p>
        </p:txBody>
      </p:sp>
      <p:sp>
        <p:nvSpPr>
          <p:cNvPr id="49" name="Text Placeholder 7">
            <a:extLst>
              <a:ext uri="{FF2B5EF4-FFF2-40B4-BE49-F238E27FC236}">
                <a16:creationId xmlns:a16="http://schemas.microsoft.com/office/drawing/2014/main" id="{5E8DFB89-FC7A-4EB5-5491-CEFEE6E18C83}"/>
              </a:ext>
            </a:extLst>
          </p:cNvPr>
          <p:cNvSpPr>
            <a:spLocks noGrp="1"/>
          </p:cNvSpPr>
          <p:nvPr>
            <p:ph type="body" sz="quarter" idx="13" hasCustomPrompt="1"/>
          </p:nvPr>
        </p:nvSpPr>
        <p:spPr bwMode="black">
          <a:xfrm>
            <a:off x="1244601" y="1952835"/>
            <a:ext cx="612000" cy="756000"/>
          </a:xfrm>
        </p:spPr>
        <p:txBody>
          <a:bodyPr wrap="square">
            <a:noAutofit/>
          </a:bodyPr>
          <a:lstStyle>
            <a:lvl1pPr marL="0" indent="0">
              <a:spcBef>
                <a:spcPts val="0"/>
              </a:spcBef>
              <a:buFont typeface="TheSans for Ista SmLt" panose="020B0604020202020204" pitchFamily="34" charset="0"/>
              <a:buNone/>
              <a:defRPr sz="4400">
                <a:solidFill>
                  <a:schemeClr val="accent2"/>
                </a:solidFill>
                <a:latin typeface="+mj-lt"/>
              </a:defRPr>
            </a:lvl1pPr>
            <a:lvl2pPr marL="0" indent="0">
              <a:spcBef>
                <a:spcPts val="0"/>
              </a:spcBef>
              <a:buFont typeface="TheSans for Ista SmLt" panose="020B0604020202020204" pitchFamily="34" charset="0"/>
              <a:buNone/>
              <a:defRPr sz="4400">
                <a:solidFill>
                  <a:schemeClr val="accent2"/>
                </a:solidFill>
                <a:latin typeface="+mj-lt"/>
              </a:defRPr>
            </a:lvl2pPr>
            <a:lvl3pPr marL="0" indent="0">
              <a:spcBef>
                <a:spcPts val="0"/>
              </a:spcBef>
              <a:buNone/>
              <a:defRPr sz="4400">
                <a:solidFill>
                  <a:schemeClr val="accent2"/>
                </a:solidFill>
                <a:latin typeface="+mj-lt"/>
              </a:defRPr>
            </a:lvl3pPr>
            <a:lvl4pPr marL="0" indent="0">
              <a:spcBef>
                <a:spcPts val="0"/>
              </a:spcBef>
              <a:buNone/>
              <a:defRPr sz="4400">
                <a:solidFill>
                  <a:schemeClr val="accent2"/>
                </a:solidFill>
                <a:latin typeface="+mj-lt"/>
              </a:defRPr>
            </a:lvl4pPr>
            <a:lvl5pPr marL="0" indent="0">
              <a:spcBef>
                <a:spcPts val="0"/>
              </a:spcBef>
              <a:buNone/>
              <a:defRPr sz="4400">
                <a:solidFill>
                  <a:schemeClr val="accent2"/>
                </a:solidFill>
                <a:latin typeface="+mj-lt"/>
              </a:defRPr>
            </a:lvl5pPr>
            <a:lvl6pPr marL="0" indent="0">
              <a:spcBef>
                <a:spcPts val="0"/>
              </a:spcBef>
              <a:buFont typeface="TheSans for Ista SmLt" panose="020B0604020202020204" pitchFamily="34" charset="0"/>
              <a:buNone/>
              <a:defRPr sz="4400">
                <a:solidFill>
                  <a:schemeClr val="accent2"/>
                </a:solidFill>
                <a:latin typeface="+mj-lt"/>
              </a:defRPr>
            </a:lvl6pPr>
            <a:lvl7pPr marL="0" indent="0">
              <a:spcBef>
                <a:spcPts val="0"/>
              </a:spcBef>
              <a:buFont typeface="TheSans for Ista SmLt" panose="020B0604020202020204" pitchFamily="34" charset="0"/>
              <a:buNone/>
              <a:defRPr sz="4400">
                <a:solidFill>
                  <a:schemeClr val="accent2"/>
                </a:solidFill>
                <a:latin typeface="+mj-lt"/>
              </a:defRPr>
            </a:lvl7pPr>
            <a:lvl8pPr marL="0" indent="0">
              <a:spcBef>
                <a:spcPts val="0"/>
              </a:spcBef>
              <a:buFont typeface="TheSans for Ista SmLt" panose="020B0604020202020204" pitchFamily="34" charset="0"/>
              <a:buNone/>
              <a:defRPr sz="4400">
                <a:solidFill>
                  <a:schemeClr val="accent2"/>
                </a:solidFill>
                <a:latin typeface="+mj-lt"/>
              </a:defRPr>
            </a:lvl8pPr>
            <a:lvl9pPr marL="0" indent="0">
              <a:spcBef>
                <a:spcPts val="0"/>
              </a:spcBef>
              <a:buFont typeface="TheSans for Ista SmLt" panose="020B0604020202020204" pitchFamily="34" charset="0"/>
              <a:buNone/>
              <a:defRPr sz="4400">
                <a:solidFill>
                  <a:schemeClr val="accent2"/>
                </a:solidFill>
                <a:latin typeface="+mj-lt"/>
              </a:defRPr>
            </a:lvl9pPr>
          </a:lstStyle>
          <a:p>
            <a:pPr lvl="0"/>
            <a:r>
              <a:rPr lang="en-GB" noProof="0" dirty="0"/>
              <a:t>X.</a:t>
            </a:r>
          </a:p>
        </p:txBody>
      </p:sp>
      <p:sp>
        <p:nvSpPr>
          <p:cNvPr id="50" name="Text Placeholder 7">
            <a:extLst>
              <a:ext uri="{FF2B5EF4-FFF2-40B4-BE49-F238E27FC236}">
                <a16:creationId xmlns:a16="http://schemas.microsoft.com/office/drawing/2014/main" id="{79010CF9-4ED7-1AEE-FD46-A02BCFF0E51D}"/>
              </a:ext>
            </a:extLst>
          </p:cNvPr>
          <p:cNvSpPr>
            <a:spLocks noGrp="1"/>
          </p:cNvSpPr>
          <p:nvPr>
            <p:ph type="body" sz="quarter" idx="14" hasCustomPrompt="1"/>
          </p:nvPr>
        </p:nvSpPr>
        <p:spPr bwMode="black">
          <a:xfrm>
            <a:off x="1244601" y="2779202"/>
            <a:ext cx="2160000" cy="477823"/>
          </a:xfrm>
        </p:spPr>
        <p:txBody>
          <a:bodyPr>
            <a:spAutoFit/>
          </a:bodyPr>
          <a:lstStyle>
            <a:lvl1pPr marL="0" indent="0">
              <a:spcBef>
                <a:spcPts val="0"/>
              </a:spcBef>
              <a:buFont typeface="TheSans for Ista SmLt" panose="020B0604020202020204" pitchFamily="34" charset="0"/>
              <a:buNone/>
              <a:defRPr sz="1600">
                <a:solidFill>
                  <a:schemeClr val="bg1"/>
                </a:solidFill>
                <a:latin typeface="+mn-lt"/>
              </a:defRPr>
            </a:lvl1pPr>
            <a:lvl2pPr marL="0" indent="0">
              <a:spcBef>
                <a:spcPts val="200"/>
              </a:spcBef>
              <a:buFont typeface="TheSans for Ista SmLt" panose="020B0604020202020204" pitchFamily="34" charset="0"/>
              <a:buNone/>
              <a:defRPr sz="1100">
                <a:solidFill>
                  <a:schemeClr val="bg1"/>
                </a:solidFill>
                <a:latin typeface="+mn-lt"/>
              </a:defRPr>
            </a:lvl2pPr>
            <a:lvl3pPr marL="0" indent="0">
              <a:spcBef>
                <a:spcPts val="200"/>
              </a:spcBef>
              <a:buNone/>
              <a:defRPr sz="1100">
                <a:solidFill>
                  <a:schemeClr val="bg1"/>
                </a:solidFill>
                <a:latin typeface="+mn-lt"/>
              </a:defRPr>
            </a:lvl3pPr>
            <a:lvl4pPr marL="0" indent="0">
              <a:spcBef>
                <a:spcPts val="200"/>
              </a:spcBef>
              <a:buNone/>
              <a:defRPr sz="1100">
                <a:solidFill>
                  <a:schemeClr val="bg1"/>
                </a:solidFill>
                <a:latin typeface="+mn-lt"/>
              </a:defRPr>
            </a:lvl4pPr>
            <a:lvl5pPr marL="0" indent="0">
              <a:spcBef>
                <a:spcPts val="200"/>
              </a:spcBef>
              <a:buNone/>
              <a:defRPr sz="1100">
                <a:solidFill>
                  <a:schemeClr val="bg1"/>
                </a:solidFill>
                <a:latin typeface="+mn-lt"/>
              </a:defRPr>
            </a:lvl5pPr>
            <a:lvl6pPr marL="0" indent="0">
              <a:spcBef>
                <a:spcPts val="200"/>
              </a:spcBef>
              <a:buFont typeface="TheSans for Ista SmLt" panose="020B0604020202020204" pitchFamily="34" charset="0"/>
              <a:buNone/>
              <a:defRPr sz="1100">
                <a:solidFill>
                  <a:schemeClr val="bg1"/>
                </a:solidFill>
                <a:latin typeface="+mn-lt"/>
              </a:defRPr>
            </a:lvl6pPr>
            <a:lvl7pPr marL="0" indent="0">
              <a:spcBef>
                <a:spcPts val="200"/>
              </a:spcBef>
              <a:buFont typeface="TheSans for Ista SmLt" panose="020B0604020202020204" pitchFamily="34" charset="0"/>
              <a:buNone/>
              <a:defRPr sz="1100">
                <a:solidFill>
                  <a:schemeClr val="bg1"/>
                </a:solidFill>
                <a:latin typeface="+mn-lt"/>
              </a:defRPr>
            </a:lvl7pPr>
            <a:lvl8pPr marL="0" indent="0">
              <a:spcBef>
                <a:spcPts val="200"/>
              </a:spcBef>
              <a:buFont typeface="TheSans for Ista SmLt" panose="020B0604020202020204" pitchFamily="34" charset="0"/>
              <a:buNone/>
              <a:defRPr sz="1100">
                <a:solidFill>
                  <a:schemeClr val="bg1"/>
                </a:solidFill>
                <a:latin typeface="+mn-lt"/>
              </a:defRPr>
            </a:lvl8pPr>
            <a:lvl9pPr marL="0" indent="0">
              <a:spcBef>
                <a:spcPts val="200"/>
              </a:spcBef>
              <a:buFont typeface="TheSans for Ista SmLt" panose="020B0604020202020204" pitchFamily="34" charset="0"/>
              <a:buNone/>
              <a:defRPr sz="1100">
                <a:solidFill>
                  <a:schemeClr val="bg1"/>
                </a:solidFill>
                <a:latin typeface="+mn-lt"/>
              </a:defRPr>
            </a:lvl9pPr>
          </a:lstStyle>
          <a:p>
            <a:pPr lvl="0"/>
            <a:r>
              <a:rPr lang="en-GB" noProof="0"/>
              <a:t>Edit agenda point</a:t>
            </a:r>
          </a:p>
          <a:p>
            <a:pPr lvl="1"/>
            <a:r>
              <a:rPr lang="en-GB" noProof="0"/>
              <a:t>Second level</a:t>
            </a:r>
          </a:p>
        </p:txBody>
      </p:sp>
      <p:sp>
        <p:nvSpPr>
          <p:cNvPr id="51" name="Text Placeholder 7">
            <a:extLst>
              <a:ext uri="{FF2B5EF4-FFF2-40B4-BE49-F238E27FC236}">
                <a16:creationId xmlns:a16="http://schemas.microsoft.com/office/drawing/2014/main" id="{38D07FD2-4CDC-881E-6633-51C9AF581C68}"/>
              </a:ext>
            </a:extLst>
          </p:cNvPr>
          <p:cNvSpPr>
            <a:spLocks noGrp="1"/>
          </p:cNvSpPr>
          <p:nvPr>
            <p:ph type="body" sz="quarter" idx="15" hasCustomPrompt="1"/>
          </p:nvPr>
        </p:nvSpPr>
        <p:spPr bwMode="black">
          <a:xfrm>
            <a:off x="3883408" y="1952836"/>
            <a:ext cx="612000" cy="756000"/>
          </a:xfrm>
        </p:spPr>
        <p:txBody>
          <a:bodyPr wrap="square">
            <a:noAutofit/>
          </a:bodyPr>
          <a:lstStyle>
            <a:lvl1pPr marL="0" indent="0">
              <a:spcBef>
                <a:spcPts val="0"/>
              </a:spcBef>
              <a:buFont typeface="TheSans for Ista SmLt" panose="020B0604020202020204" pitchFamily="34" charset="0"/>
              <a:buNone/>
              <a:defRPr sz="4400">
                <a:solidFill>
                  <a:schemeClr val="accent2"/>
                </a:solidFill>
                <a:latin typeface="+mj-lt"/>
              </a:defRPr>
            </a:lvl1pPr>
            <a:lvl2pPr marL="0" indent="0">
              <a:spcBef>
                <a:spcPts val="0"/>
              </a:spcBef>
              <a:buFont typeface="TheSans for Ista SmLt" panose="020B0604020202020204" pitchFamily="34" charset="0"/>
              <a:buNone/>
              <a:defRPr sz="4400">
                <a:solidFill>
                  <a:schemeClr val="accent2"/>
                </a:solidFill>
                <a:latin typeface="+mj-lt"/>
              </a:defRPr>
            </a:lvl2pPr>
            <a:lvl3pPr marL="0" indent="0">
              <a:spcBef>
                <a:spcPts val="0"/>
              </a:spcBef>
              <a:buNone/>
              <a:defRPr sz="4400">
                <a:solidFill>
                  <a:schemeClr val="accent2"/>
                </a:solidFill>
                <a:latin typeface="+mj-lt"/>
              </a:defRPr>
            </a:lvl3pPr>
            <a:lvl4pPr marL="0" indent="0">
              <a:spcBef>
                <a:spcPts val="0"/>
              </a:spcBef>
              <a:buNone/>
              <a:defRPr sz="4400">
                <a:solidFill>
                  <a:schemeClr val="accent2"/>
                </a:solidFill>
                <a:latin typeface="+mj-lt"/>
              </a:defRPr>
            </a:lvl4pPr>
            <a:lvl5pPr marL="0" indent="0">
              <a:spcBef>
                <a:spcPts val="0"/>
              </a:spcBef>
              <a:buNone/>
              <a:defRPr sz="4400">
                <a:solidFill>
                  <a:schemeClr val="accent2"/>
                </a:solidFill>
                <a:latin typeface="+mj-lt"/>
              </a:defRPr>
            </a:lvl5pPr>
            <a:lvl6pPr marL="0" indent="0">
              <a:spcBef>
                <a:spcPts val="0"/>
              </a:spcBef>
              <a:buFont typeface="TheSans for Ista SmLt" panose="020B0604020202020204" pitchFamily="34" charset="0"/>
              <a:buNone/>
              <a:defRPr sz="4400">
                <a:solidFill>
                  <a:schemeClr val="accent2"/>
                </a:solidFill>
                <a:latin typeface="+mj-lt"/>
              </a:defRPr>
            </a:lvl6pPr>
            <a:lvl7pPr marL="0" indent="0">
              <a:spcBef>
                <a:spcPts val="0"/>
              </a:spcBef>
              <a:buFont typeface="TheSans for Ista SmLt" panose="020B0604020202020204" pitchFamily="34" charset="0"/>
              <a:buNone/>
              <a:defRPr sz="4400">
                <a:solidFill>
                  <a:schemeClr val="accent2"/>
                </a:solidFill>
                <a:latin typeface="+mj-lt"/>
              </a:defRPr>
            </a:lvl7pPr>
            <a:lvl8pPr marL="0" indent="0">
              <a:spcBef>
                <a:spcPts val="0"/>
              </a:spcBef>
              <a:buFont typeface="TheSans for Ista SmLt" panose="020B0604020202020204" pitchFamily="34" charset="0"/>
              <a:buNone/>
              <a:defRPr sz="4400">
                <a:solidFill>
                  <a:schemeClr val="accent2"/>
                </a:solidFill>
                <a:latin typeface="+mj-lt"/>
              </a:defRPr>
            </a:lvl8pPr>
            <a:lvl9pPr marL="0" indent="0">
              <a:spcBef>
                <a:spcPts val="0"/>
              </a:spcBef>
              <a:buFont typeface="TheSans for Ista SmLt" panose="020B0604020202020204" pitchFamily="34" charset="0"/>
              <a:buNone/>
              <a:defRPr sz="4400">
                <a:solidFill>
                  <a:schemeClr val="accent2"/>
                </a:solidFill>
                <a:latin typeface="+mj-lt"/>
              </a:defRPr>
            </a:lvl9pPr>
          </a:lstStyle>
          <a:p>
            <a:pPr lvl="0"/>
            <a:r>
              <a:rPr lang="en-GB" noProof="0" dirty="0"/>
              <a:t>X.</a:t>
            </a:r>
          </a:p>
        </p:txBody>
      </p:sp>
      <p:sp>
        <p:nvSpPr>
          <p:cNvPr id="52" name="Text Placeholder 7">
            <a:extLst>
              <a:ext uri="{FF2B5EF4-FFF2-40B4-BE49-F238E27FC236}">
                <a16:creationId xmlns:a16="http://schemas.microsoft.com/office/drawing/2014/main" id="{AE20C195-96C8-FFD7-A477-150FE11167F5}"/>
              </a:ext>
            </a:extLst>
          </p:cNvPr>
          <p:cNvSpPr>
            <a:spLocks noGrp="1"/>
          </p:cNvSpPr>
          <p:nvPr>
            <p:ph type="body" sz="quarter" idx="16" hasCustomPrompt="1"/>
          </p:nvPr>
        </p:nvSpPr>
        <p:spPr bwMode="black">
          <a:xfrm>
            <a:off x="3883407" y="2779202"/>
            <a:ext cx="2160000" cy="477823"/>
          </a:xfrm>
        </p:spPr>
        <p:txBody>
          <a:bodyPr>
            <a:spAutoFit/>
          </a:bodyPr>
          <a:lstStyle>
            <a:lvl1pPr marL="0" indent="0">
              <a:spcBef>
                <a:spcPts val="0"/>
              </a:spcBef>
              <a:buFont typeface="TheSans for Ista SmLt" panose="020B0604020202020204" pitchFamily="34" charset="0"/>
              <a:buNone/>
              <a:defRPr sz="1600">
                <a:solidFill>
                  <a:schemeClr val="bg1"/>
                </a:solidFill>
                <a:latin typeface="+mn-lt"/>
              </a:defRPr>
            </a:lvl1pPr>
            <a:lvl2pPr marL="0" indent="0">
              <a:spcBef>
                <a:spcPts val="200"/>
              </a:spcBef>
              <a:buFont typeface="TheSans for Ista SmLt" panose="020B0604020202020204" pitchFamily="34" charset="0"/>
              <a:buNone/>
              <a:defRPr sz="1100">
                <a:solidFill>
                  <a:schemeClr val="bg1"/>
                </a:solidFill>
                <a:latin typeface="+mn-lt"/>
              </a:defRPr>
            </a:lvl2pPr>
            <a:lvl3pPr marL="0" indent="0">
              <a:spcBef>
                <a:spcPts val="200"/>
              </a:spcBef>
              <a:buNone/>
              <a:defRPr sz="1100">
                <a:solidFill>
                  <a:schemeClr val="bg1"/>
                </a:solidFill>
                <a:latin typeface="+mn-lt"/>
              </a:defRPr>
            </a:lvl3pPr>
            <a:lvl4pPr marL="0" indent="0">
              <a:spcBef>
                <a:spcPts val="200"/>
              </a:spcBef>
              <a:buNone/>
              <a:defRPr sz="1100">
                <a:solidFill>
                  <a:schemeClr val="bg1"/>
                </a:solidFill>
                <a:latin typeface="+mn-lt"/>
              </a:defRPr>
            </a:lvl4pPr>
            <a:lvl5pPr marL="0" indent="0">
              <a:spcBef>
                <a:spcPts val="200"/>
              </a:spcBef>
              <a:buNone/>
              <a:defRPr sz="1100">
                <a:solidFill>
                  <a:schemeClr val="bg1"/>
                </a:solidFill>
                <a:latin typeface="+mn-lt"/>
              </a:defRPr>
            </a:lvl5pPr>
            <a:lvl6pPr marL="0" indent="0">
              <a:spcBef>
                <a:spcPts val="200"/>
              </a:spcBef>
              <a:buFont typeface="TheSans for Ista SmLt" panose="020B0604020202020204" pitchFamily="34" charset="0"/>
              <a:buNone/>
              <a:defRPr sz="1100">
                <a:solidFill>
                  <a:schemeClr val="bg1"/>
                </a:solidFill>
                <a:latin typeface="+mn-lt"/>
              </a:defRPr>
            </a:lvl6pPr>
            <a:lvl7pPr marL="0" indent="0">
              <a:spcBef>
                <a:spcPts val="200"/>
              </a:spcBef>
              <a:buFont typeface="TheSans for Ista SmLt" panose="020B0604020202020204" pitchFamily="34" charset="0"/>
              <a:buNone/>
              <a:defRPr sz="1100">
                <a:solidFill>
                  <a:schemeClr val="bg1"/>
                </a:solidFill>
                <a:latin typeface="+mn-lt"/>
              </a:defRPr>
            </a:lvl7pPr>
            <a:lvl8pPr marL="0" indent="0">
              <a:spcBef>
                <a:spcPts val="200"/>
              </a:spcBef>
              <a:buFont typeface="TheSans for Ista SmLt" panose="020B0604020202020204" pitchFamily="34" charset="0"/>
              <a:buNone/>
              <a:defRPr sz="1100">
                <a:solidFill>
                  <a:schemeClr val="bg1"/>
                </a:solidFill>
                <a:latin typeface="+mn-lt"/>
              </a:defRPr>
            </a:lvl8pPr>
            <a:lvl9pPr marL="0" indent="0">
              <a:spcBef>
                <a:spcPts val="200"/>
              </a:spcBef>
              <a:buFont typeface="TheSans for Ista SmLt" panose="020B0604020202020204" pitchFamily="34" charset="0"/>
              <a:buNone/>
              <a:defRPr sz="1100">
                <a:solidFill>
                  <a:schemeClr val="bg1"/>
                </a:solidFill>
                <a:latin typeface="+mn-lt"/>
              </a:defRPr>
            </a:lvl9pPr>
          </a:lstStyle>
          <a:p>
            <a:pPr lvl="0"/>
            <a:r>
              <a:rPr lang="en-GB" noProof="0"/>
              <a:t>Edit agenda point</a:t>
            </a:r>
          </a:p>
          <a:p>
            <a:pPr lvl="1"/>
            <a:r>
              <a:rPr lang="en-GB" noProof="0"/>
              <a:t>Second level</a:t>
            </a:r>
          </a:p>
        </p:txBody>
      </p:sp>
      <p:sp>
        <p:nvSpPr>
          <p:cNvPr id="53" name="Text Placeholder 7">
            <a:extLst>
              <a:ext uri="{FF2B5EF4-FFF2-40B4-BE49-F238E27FC236}">
                <a16:creationId xmlns:a16="http://schemas.microsoft.com/office/drawing/2014/main" id="{09BC90AA-C52C-8723-F394-22ECC3A3895D}"/>
              </a:ext>
            </a:extLst>
          </p:cNvPr>
          <p:cNvSpPr>
            <a:spLocks noGrp="1"/>
          </p:cNvSpPr>
          <p:nvPr>
            <p:ph type="body" sz="quarter" idx="17" hasCustomPrompt="1"/>
          </p:nvPr>
        </p:nvSpPr>
        <p:spPr bwMode="black">
          <a:xfrm>
            <a:off x="6522214" y="1952836"/>
            <a:ext cx="612000" cy="756000"/>
          </a:xfrm>
        </p:spPr>
        <p:txBody>
          <a:bodyPr wrap="square">
            <a:noAutofit/>
          </a:bodyPr>
          <a:lstStyle>
            <a:lvl1pPr marL="0" indent="0">
              <a:spcBef>
                <a:spcPts val="0"/>
              </a:spcBef>
              <a:buFont typeface="TheSans for Ista SmLt" panose="020B0604020202020204" pitchFamily="34" charset="0"/>
              <a:buNone/>
              <a:defRPr sz="4400">
                <a:solidFill>
                  <a:schemeClr val="accent2"/>
                </a:solidFill>
                <a:latin typeface="+mj-lt"/>
              </a:defRPr>
            </a:lvl1pPr>
            <a:lvl2pPr marL="0" indent="0">
              <a:spcBef>
                <a:spcPts val="0"/>
              </a:spcBef>
              <a:buFont typeface="TheSans for Ista SmLt" panose="020B0604020202020204" pitchFamily="34" charset="0"/>
              <a:buNone/>
              <a:defRPr sz="4400">
                <a:solidFill>
                  <a:schemeClr val="accent2"/>
                </a:solidFill>
                <a:latin typeface="+mj-lt"/>
              </a:defRPr>
            </a:lvl2pPr>
            <a:lvl3pPr marL="0" indent="0">
              <a:spcBef>
                <a:spcPts val="0"/>
              </a:spcBef>
              <a:buNone/>
              <a:defRPr sz="4400">
                <a:solidFill>
                  <a:schemeClr val="accent2"/>
                </a:solidFill>
                <a:latin typeface="+mj-lt"/>
              </a:defRPr>
            </a:lvl3pPr>
            <a:lvl4pPr marL="0" indent="0">
              <a:spcBef>
                <a:spcPts val="0"/>
              </a:spcBef>
              <a:buNone/>
              <a:defRPr sz="4400">
                <a:solidFill>
                  <a:schemeClr val="accent2"/>
                </a:solidFill>
                <a:latin typeface="+mj-lt"/>
              </a:defRPr>
            </a:lvl4pPr>
            <a:lvl5pPr marL="0" indent="0">
              <a:spcBef>
                <a:spcPts val="0"/>
              </a:spcBef>
              <a:buNone/>
              <a:defRPr sz="4400">
                <a:solidFill>
                  <a:schemeClr val="accent2"/>
                </a:solidFill>
                <a:latin typeface="+mj-lt"/>
              </a:defRPr>
            </a:lvl5pPr>
            <a:lvl6pPr marL="0" indent="0">
              <a:spcBef>
                <a:spcPts val="0"/>
              </a:spcBef>
              <a:buFont typeface="TheSans for Ista SmLt" panose="020B0604020202020204" pitchFamily="34" charset="0"/>
              <a:buNone/>
              <a:defRPr sz="4400">
                <a:solidFill>
                  <a:schemeClr val="accent2"/>
                </a:solidFill>
                <a:latin typeface="+mj-lt"/>
              </a:defRPr>
            </a:lvl6pPr>
            <a:lvl7pPr marL="0" indent="0">
              <a:spcBef>
                <a:spcPts val="0"/>
              </a:spcBef>
              <a:buFont typeface="TheSans for Ista SmLt" panose="020B0604020202020204" pitchFamily="34" charset="0"/>
              <a:buNone/>
              <a:defRPr sz="4400">
                <a:solidFill>
                  <a:schemeClr val="accent2"/>
                </a:solidFill>
                <a:latin typeface="+mj-lt"/>
              </a:defRPr>
            </a:lvl7pPr>
            <a:lvl8pPr marL="0" indent="0">
              <a:spcBef>
                <a:spcPts val="0"/>
              </a:spcBef>
              <a:buFont typeface="TheSans for Ista SmLt" panose="020B0604020202020204" pitchFamily="34" charset="0"/>
              <a:buNone/>
              <a:defRPr sz="4400">
                <a:solidFill>
                  <a:schemeClr val="accent2"/>
                </a:solidFill>
                <a:latin typeface="+mj-lt"/>
              </a:defRPr>
            </a:lvl8pPr>
            <a:lvl9pPr marL="0" indent="0">
              <a:spcBef>
                <a:spcPts val="0"/>
              </a:spcBef>
              <a:buFont typeface="TheSans for Ista SmLt" panose="020B0604020202020204" pitchFamily="34" charset="0"/>
              <a:buNone/>
              <a:defRPr sz="4400">
                <a:solidFill>
                  <a:schemeClr val="accent2"/>
                </a:solidFill>
                <a:latin typeface="+mj-lt"/>
              </a:defRPr>
            </a:lvl9pPr>
          </a:lstStyle>
          <a:p>
            <a:pPr lvl="0"/>
            <a:r>
              <a:rPr lang="en-GB" noProof="0" dirty="0"/>
              <a:t>X.</a:t>
            </a:r>
          </a:p>
        </p:txBody>
      </p:sp>
      <p:sp>
        <p:nvSpPr>
          <p:cNvPr id="54" name="Text Placeholder 7">
            <a:extLst>
              <a:ext uri="{FF2B5EF4-FFF2-40B4-BE49-F238E27FC236}">
                <a16:creationId xmlns:a16="http://schemas.microsoft.com/office/drawing/2014/main" id="{73E80F70-82F9-5FE4-30D6-91BE4A66FE06}"/>
              </a:ext>
            </a:extLst>
          </p:cNvPr>
          <p:cNvSpPr>
            <a:spLocks noGrp="1"/>
          </p:cNvSpPr>
          <p:nvPr>
            <p:ph type="body" sz="quarter" idx="18" hasCustomPrompt="1"/>
          </p:nvPr>
        </p:nvSpPr>
        <p:spPr bwMode="black">
          <a:xfrm>
            <a:off x="6522214" y="2779202"/>
            <a:ext cx="2160000" cy="477823"/>
          </a:xfrm>
        </p:spPr>
        <p:txBody>
          <a:bodyPr>
            <a:spAutoFit/>
          </a:bodyPr>
          <a:lstStyle>
            <a:lvl1pPr marL="0" indent="0">
              <a:spcBef>
                <a:spcPts val="0"/>
              </a:spcBef>
              <a:buFont typeface="TheSans for Ista SmLt" panose="020B0604020202020204" pitchFamily="34" charset="0"/>
              <a:buNone/>
              <a:defRPr sz="1600">
                <a:solidFill>
                  <a:schemeClr val="bg1"/>
                </a:solidFill>
                <a:latin typeface="+mn-lt"/>
              </a:defRPr>
            </a:lvl1pPr>
            <a:lvl2pPr marL="0" indent="0">
              <a:spcBef>
                <a:spcPts val="200"/>
              </a:spcBef>
              <a:buFont typeface="TheSans for Ista SmLt" panose="020B0604020202020204" pitchFamily="34" charset="0"/>
              <a:buNone/>
              <a:defRPr sz="1100">
                <a:solidFill>
                  <a:schemeClr val="bg1"/>
                </a:solidFill>
                <a:latin typeface="+mn-lt"/>
              </a:defRPr>
            </a:lvl2pPr>
            <a:lvl3pPr marL="0" indent="0">
              <a:spcBef>
                <a:spcPts val="200"/>
              </a:spcBef>
              <a:buNone/>
              <a:defRPr sz="1100">
                <a:solidFill>
                  <a:schemeClr val="bg1"/>
                </a:solidFill>
                <a:latin typeface="+mn-lt"/>
              </a:defRPr>
            </a:lvl3pPr>
            <a:lvl4pPr marL="0" indent="0">
              <a:spcBef>
                <a:spcPts val="200"/>
              </a:spcBef>
              <a:buNone/>
              <a:defRPr sz="1100">
                <a:solidFill>
                  <a:schemeClr val="bg1"/>
                </a:solidFill>
                <a:latin typeface="+mn-lt"/>
              </a:defRPr>
            </a:lvl4pPr>
            <a:lvl5pPr marL="0" indent="0">
              <a:spcBef>
                <a:spcPts val="200"/>
              </a:spcBef>
              <a:buNone/>
              <a:defRPr sz="1100">
                <a:solidFill>
                  <a:schemeClr val="bg1"/>
                </a:solidFill>
                <a:latin typeface="+mn-lt"/>
              </a:defRPr>
            </a:lvl5pPr>
            <a:lvl6pPr marL="0" indent="0">
              <a:spcBef>
                <a:spcPts val="200"/>
              </a:spcBef>
              <a:buFont typeface="TheSans for Ista SmLt" panose="020B0604020202020204" pitchFamily="34" charset="0"/>
              <a:buNone/>
              <a:defRPr sz="1100">
                <a:solidFill>
                  <a:schemeClr val="bg1"/>
                </a:solidFill>
                <a:latin typeface="+mn-lt"/>
              </a:defRPr>
            </a:lvl6pPr>
            <a:lvl7pPr marL="0" indent="0">
              <a:spcBef>
                <a:spcPts val="200"/>
              </a:spcBef>
              <a:buFont typeface="TheSans for Ista SmLt" panose="020B0604020202020204" pitchFamily="34" charset="0"/>
              <a:buNone/>
              <a:defRPr sz="1100">
                <a:solidFill>
                  <a:schemeClr val="bg1"/>
                </a:solidFill>
                <a:latin typeface="+mn-lt"/>
              </a:defRPr>
            </a:lvl7pPr>
            <a:lvl8pPr marL="0" indent="0">
              <a:spcBef>
                <a:spcPts val="200"/>
              </a:spcBef>
              <a:buFont typeface="TheSans for Ista SmLt" panose="020B0604020202020204" pitchFamily="34" charset="0"/>
              <a:buNone/>
              <a:defRPr sz="1100">
                <a:solidFill>
                  <a:schemeClr val="bg1"/>
                </a:solidFill>
                <a:latin typeface="+mn-lt"/>
              </a:defRPr>
            </a:lvl8pPr>
            <a:lvl9pPr marL="0" indent="0">
              <a:spcBef>
                <a:spcPts val="200"/>
              </a:spcBef>
              <a:buFont typeface="TheSans for Ista SmLt" panose="020B0604020202020204" pitchFamily="34" charset="0"/>
              <a:buNone/>
              <a:defRPr sz="1100">
                <a:solidFill>
                  <a:schemeClr val="bg1"/>
                </a:solidFill>
                <a:latin typeface="+mn-lt"/>
              </a:defRPr>
            </a:lvl9pPr>
          </a:lstStyle>
          <a:p>
            <a:pPr lvl="0"/>
            <a:r>
              <a:rPr lang="en-GB" noProof="0"/>
              <a:t>Edit agenda point</a:t>
            </a:r>
          </a:p>
          <a:p>
            <a:pPr lvl="1"/>
            <a:r>
              <a:rPr lang="en-GB" noProof="0"/>
              <a:t>Second level</a:t>
            </a:r>
          </a:p>
        </p:txBody>
      </p:sp>
      <p:sp>
        <p:nvSpPr>
          <p:cNvPr id="55" name="Text Placeholder 7">
            <a:extLst>
              <a:ext uri="{FF2B5EF4-FFF2-40B4-BE49-F238E27FC236}">
                <a16:creationId xmlns:a16="http://schemas.microsoft.com/office/drawing/2014/main" id="{02F63206-8100-69D2-8B4A-797A3213BE09}"/>
              </a:ext>
            </a:extLst>
          </p:cNvPr>
          <p:cNvSpPr>
            <a:spLocks noGrp="1"/>
          </p:cNvSpPr>
          <p:nvPr>
            <p:ph type="body" sz="quarter" idx="19" hasCustomPrompt="1"/>
          </p:nvPr>
        </p:nvSpPr>
        <p:spPr bwMode="black">
          <a:xfrm>
            <a:off x="1244601" y="4005064"/>
            <a:ext cx="612000" cy="756000"/>
          </a:xfrm>
        </p:spPr>
        <p:txBody>
          <a:bodyPr wrap="square">
            <a:noAutofit/>
          </a:bodyPr>
          <a:lstStyle>
            <a:lvl1pPr marL="0" indent="0">
              <a:spcBef>
                <a:spcPts val="0"/>
              </a:spcBef>
              <a:buFont typeface="TheSans for Ista SmLt" panose="020B0604020202020204" pitchFamily="34" charset="0"/>
              <a:buNone/>
              <a:defRPr sz="4400">
                <a:solidFill>
                  <a:schemeClr val="accent2"/>
                </a:solidFill>
                <a:latin typeface="+mj-lt"/>
              </a:defRPr>
            </a:lvl1pPr>
            <a:lvl2pPr marL="0" indent="0">
              <a:spcBef>
                <a:spcPts val="0"/>
              </a:spcBef>
              <a:buFont typeface="TheSans for Ista SmLt" panose="020B0604020202020204" pitchFamily="34" charset="0"/>
              <a:buNone/>
              <a:defRPr sz="4400">
                <a:solidFill>
                  <a:schemeClr val="accent2"/>
                </a:solidFill>
                <a:latin typeface="+mj-lt"/>
              </a:defRPr>
            </a:lvl2pPr>
            <a:lvl3pPr marL="0" indent="0">
              <a:spcBef>
                <a:spcPts val="0"/>
              </a:spcBef>
              <a:buNone/>
              <a:defRPr sz="4400">
                <a:solidFill>
                  <a:schemeClr val="accent2"/>
                </a:solidFill>
                <a:latin typeface="+mj-lt"/>
              </a:defRPr>
            </a:lvl3pPr>
            <a:lvl4pPr marL="0" indent="0">
              <a:spcBef>
                <a:spcPts val="0"/>
              </a:spcBef>
              <a:buNone/>
              <a:defRPr sz="4400">
                <a:solidFill>
                  <a:schemeClr val="accent2"/>
                </a:solidFill>
                <a:latin typeface="+mj-lt"/>
              </a:defRPr>
            </a:lvl4pPr>
            <a:lvl5pPr marL="0" indent="0">
              <a:spcBef>
                <a:spcPts val="0"/>
              </a:spcBef>
              <a:buNone/>
              <a:defRPr sz="4400">
                <a:solidFill>
                  <a:schemeClr val="accent2"/>
                </a:solidFill>
                <a:latin typeface="+mj-lt"/>
              </a:defRPr>
            </a:lvl5pPr>
            <a:lvl6pPr marL="0" indent="0">
              <a:spcBef>
                <a:spcPts val="0"/>
              </a:spcBef>
              <a:buFont typeface="TheSans for Ista SmLt" panose="020B0604020202020204" pitchFamily="34" charset="0"/>
              <a:buNone/>
              <a:defRPr sz="4400">
                <a:solidFill>
                  <a:schemeClr val="accent2"/>
                </a:solidFill>
                <a:latin typeface="+mj-lt"/>
              </a:defRPr>
            </a:lvl6pPr>
            <a:lvl7pPr marL="0" indent="0">
              <a:spcBef>
                <a:spcPts val="0"/>
              </a:spcBef>
              <a:buFont typeface="TheSans for Ista SmLt" panose="020B0604020202020204" pitchFamily="34" charset="0"/>
              <a:buNone/>
              <a:defRPr sz="4400">
                <a:solidFill>
                  <a:schemeClr val="accent2"/>
                </a:solidFill>
                <a:latin typeface="+mj-lt"/>
              </a:defRPr>
            </a:lvl7pPr>
            <a:lvl8pPr marL="0" indent="0">
              <a:spcBef>
                <a:spcPts val="0"/>
              </a:spcBef>
              <a:buFont typeface="TheSans for Ista SmLt" panose="020B0604020202020204" pitchFamily="34" charset="0"/>
              <a:buNone/>
              <a:defRPr sz="4400">
                <a:solidFill>
                  <a:schemeClr val="accent2"/>
                </a:solidFill>
                <a:latin typeface="+mj-lt"/>
              </a:defRPr>
            </a:lvl8pPr>
            <a:lvl9pPr marL="0" indent="0">
              <a:spcBef>
                <a:spcPts val="0"/>
              </a:spcBef>
              <a:buFont typeface="TheSans for Ista SmLt" panose="020B0604020202020204" pitchFamily="34" charset="0"/>
              <a:buNone/>
              <a:defRPr sz="4400">
                <a:solidFill>
                  <a:schemeClr val="accent2"/>
                </a:solidFill>
                <a:latin typeface="+mj-lt"/>
              </a:defRPr>
            </a:lvl9pPr>
          </a:lstStyle>
          <a:p>
            <a:pPr lvl="0"/>
            <a:r>
              <a:rPr lang="en-GB" noProof="0" dirty="0"/>
              <a:t>X.</a:t>
            </a:r>
          </a:p>
        </p:txBody>
      </p:sp>
      <p:sp>
        <p:nvSpPr>
          <p:cNvPr id="56" name="Text Placeholder 7">
            <a:extLst>
              <a:ext uri="{FF2B5EF4-FFF2-40B4-BE49-F238E27FC236}">
                <a16:creationId xmlns:a16="http://schemas.microsoft.com/office/drawing/2014/main" id="{FC9682AB-7125-F165-AE68-01A643D05452}"/>
              </a:ext>
            </a:extLst>
          </p:cNvPr>
          <p:cNvSpPr>
            <a:spLocks noGrp="1"/>
          </p:cNvSpPr>
          <p:nvPr>
            <p:ph type="body" sz="quarter" idx="20" hasCustomPrompt="1"/>
          </p:nvPr>
        </p:nvSpPr>
        <p:spPr bwMode="black">
          <a:xfrm>
            <a:off x="1244601" y="4831430"/>
            <a:ext cx="2160000" cy="477823"/>
          </a:xfrm>
        </p:spPr>
        <p:txBody>
          <a:bodyPr>
            <a:spAutoFit/>
          </a:bodyPr>
          <a:lstStyle>
            <a:lvl1pPr marL="0" indent="0">
              <a:spcBef>
                <a:spcPts val="0"/>
              </a:spcBef>
              <a:buFont typeface="TheSans for Ista SmLt" panose="020B0604020202020204" pitchFamily="34" charset="0"/>
              <a:buNone/>
              <a:defRPr sz="1600">
                <a:solidFill>
                  <a:schemeClr val="bg1"/>
                </a:solidFill>
                <a:latin typeface="+mn-lt"/>
              </a:defRPr>
            </a:lvl1pPr>
            <a:lvl2pPr marL="0" indent="0">
              <a:spcBef>
                <a:spcPts val="200"/>
              </a:spcBef>
              <a:buFont typeface="TheSans for Ista SmLt" panose="020B0604020202020204" pitchFamily="34" charset="0"/>
              <a:buNone/>
              <a:defRPr sz="1100">
                <a:solidFill>
                  <a:schemeClr val="bg1"/>
                </a:solidFill>
                <a:latin typeface="+mn-lt"/>
              </a:defRPr>
            </a:lvl2pPr>
            <a:lvl3pPr marL="0" indent="0">
              <a:spcBef>
                <a:spcPts val="200"/>
              </a:spcBef>
              <a:buNone/>
              <a:defRPr sz="1100">
                <a:solidFill>
                  <a:schemeClr val="bg1"/>
                </a:solidFill>
                <a:latin typeface="+mn-lt"/>
              </a:defRPr>
            </a:lvl3pPr>
            <a:lvl4pPr marL="0" indent="0">
              <a:spcBef>
                <a:spcPts val="200"/>
              </a:spcBef>
              <a:buNone/>
              <a:defRPr sz="1100">
                <a:solidFill>
                  <a:schemeClr val="bg1"/>
                </a:solidFill>
                <a:latin typeface="+mn-lt"/>
              </a:defRPr>
            </a:lvl4pPr>
            <a:lvl5pPr marL="0" indent="0">
              <a:spcBef>
                <a:spcPts val="200"/>
              </a:spcBef>
              <a:buNone/>
              <a:defRPr sz="1100">
                <a:solidFill>
                  <a:schemeClr val="bg1"/>
                </a:solidFill>
                <a:latin typeface="+mn-lt"/>
              </a:defRPr>
            </a:lvl5pPr>
            <a:lvl6pPr marL="0" indent="0">
              <a:spcBef>
                <a:spcPts val="200"/>
              </a:spcBef>
              <a:buFont typeface="TheSans for Ista SmLt" panose="020B0604020202020204" pitchFamily="34" charset="0"/>
              <a:buNone/>
              <a:defRPr sz="1100">
                <a:solidFill>
                  <a:schemeClr val="bg1"/>
                </a:solidFill>
                <a:latin typeface="+mn-lt"/>
              </a:defRPr>
            </a:lvl6pPr>
            <a:lvl7pPr marL="0" indent="0">
              <a:spcBef>
                <a:spcPts val="200"/>
              </a:spcBef>
              <a:buFont typeface="TheSans for Ista SmLt" panose="020B0604020202020204" pitchFamily="34" charset="0"/>
              <a:buNone/>
              <a:defRPr sz="1100">
                <a:solidFill>
                  <a:schemeClr val="bg1"/>
                </a:solidFill>
                <a:latin typeface="+mn-lt"/>
              </a:defRPr>
            </a:lvl7pPr>
            <a:lvl8pPr marL="0" indent="0">
              <a:spcBef>
                <a:spcPts val="200"/>
              </a:spcBef>
              <a:buFont typeface="TheSans for Ista SmLt" panose="020B0604020202020204" pitchFamily="34" charset="0"/>
              <a:buNone/>
              <a:defRPr sz="1100">
                <a:solidFill>
                  <a:schemeClr val="bg1"/>
                </a:solidFill>
                <a:latin typeface="+mn-lt"/>
              </a:defRPr>
            </a:lvl8pPr>
            <a:lvl9pPr marL="0" indent="0">
              <a:spcBef>
                <a:spcPts val="200"/>
              </a:spcBef>
              <a:buFont typeface="TheSans for Ista SmLt" panose="020B0604020202020204" pitchFamily="34" charset="0"/>
              <a:buNone/>
              <a:defRPr sz="1100">
                <a:solidFill>
                  <a:schemeClr val="bg1"/>
                </a:solidFill>
                <a:latin typeface="+mn-lt"/>
              </a:defRPr>
            </a:lvl9pPr>
          </a:lstStyle>
          <a:p>
            <a:pPr lvl="0"/>
            <a:r>
              <a:rPr lang="en-GB" noProof="0"/>
              <a:t>Edit agenda point</a:t>
            </a:r>
          </a:p>
          <a:p>
            <a:pPr lvl="1"/>
            <a:r>
              <a:rPr lang="en-GB" noProof="0"/>
              <a:t>Second level</a:t>
            </a:r>
          </a:p>
        </p:txBody>
      </p:sp>
      <p:sp>
        <p:nvSpPr>
          <p:cNvPr id="57" name="Text Placeholder 7">
            <a:extLst>
              <a:ext uri="{FF2B5EF4-FFF2-40B4-BE49-F238E27FC236}">
                <a16:creationId xmlns:a16="http://schemas.microsoft.com/office/drawing/2014/main" id="{D1D2980E-D32B-4268-03AF-6AE2AC8DEDA2}"/>
              </a:ext>
            </a:extLst>
          </p:cNvPr>
          <p:cNvSpPr>
            <a:spLocks noGrp="1"/>
          </p:cNvSpPr>
          <p:nvPr>
            <p:ph type="body" sz="quarter" idx="21" hasCustomPrompt="1"/>
          </p:nvPr>
        </p:nvSpPr>
        <p:spPr bwMode="black">
          <a:xfrm>
            <a:off x="3883407" y="4005064"/>
            <a:ext cx="612000" cy="756000"/>
          </a:xfrm>
        </p:spPr>
        <p:txBody>
          <a:bodyPr wrap="square">
            <a:noAutofit/>
          </a:bodyPr>
          <a:lstStyle>
            <a:lvl1pPr marL="0" indent="0">
              <a:spcBef>
                <a:spcPts val="0"/>
              </a:spcBef>
              <a:buFont typeface="TheSans for Ista SmLt" panose="020B0604020202020204" pitchFamily="34" charset="0"/>
              <a:buNone/>
              <a:defRPr sz="4400">
                <a:solidFill>
                  <a:schemeClr val="accent2"/>
                </a:solidFill>
                <a:latin typeface="+mj-lt"/>
              </a:defRPr>
            </a:lvl1pPr>
            <a:lvl2pPr marL="0" indent="0">
              <a:spcBef>
                <a:spcPts val="0"/>
              </a:spcBef>
              <a:buFont typeface="TheSans for Ista SmLt" panose="020B0604020202020204" pitchFamily="34" charset="0"/>
              <a:buNone/>
              <a:defRPr sz="4400">
                <a:solidFill>
                  <a:schemeClr val="accent2"/>
                </a:solidFill>
                <a:latin typeface="+mj-lt"/>
              </a:defRPr>
            </a:lvl2pPr>
            <a:lvl3pPr marL="0" indent="0">
              <a:spcBef>
                <a:spcPts val="0"/>
              </a:spcBef>
              <a:buNone/>
              <a:defRPr sz="4400">
                <a:solidFill>
                  <a:schemeClr val="accent2"/>
                </a:solidFill>
                <a:latin typeface="+mj-lt"/>
              </a:defRPr>
            </a:lvl3pPr>
            <a:lvl4pPr marL="0" indent="0">
              <a:spcBef>
                <a:spcPts val="0"/>
              </a:spcBef>
              <a:buNone/>
              <a:defRPr sz="4400">
                <a:solidFill>
                  <a:schemeClr val="accent2"/>
                </a:solidFill>
                <a:latin typeface="+mj-lt"/>
              </a:defRPr>
            </a:lvl4pPr>
            <a:lvl5pPr marL="0" indent="0">
              <a:spcBef>
                <a:spcPts val="0"/>
              </a:spcBef>
              <a:buNone/>
              <a:defRPr sz="4400">
                <a:solidFill>
                  <a:schemeClr val="accent2"/>
                </a:solidFill>
                <a:latin typeface="+mj-lt"/>
              </a:defRPr>
            </a:lvl5pPr>
            <a:lvl6pPr marL="0" indent="0">
              <a:spcBef>
                <a:spcPts val="0"/>
              </a:spcBef>
              <a:buFont typeface="TheSans for Ista SmLt" panose="020B0604020202020204" pitchFamily="34" charset="0"/>
              <a:buNone/>
              <a:defRPr sz="4400">
                <a:solidFill>
                  <a:schemeClr val="accent2"/>
                </a:solidFill>
                <a:latin typeface="+mj-lt"/>
              </a:defRPr>
            </a:lvl6pPr>
            <a:lvl7pPr marL="0" indent="0">
              <a:spcBef>
                <a:spcPts val="0"/>
              </a:spcBef>
              <a:buFont typeface="TheSans for Ista SmLt" panose="020B0604020202020204" pitchFamily="34" charset="0"/>
              <a:buNone/>
              <a:defRPr sz="4400">
                <a:solidFill>
                  <a:schemeClr val="accent2"/>
                </a:solidFill>
                <a:latin typeface="+mj-lt"/>
              </a:defRPr>
            </a:lvl7pPr>
            <a:lvl8pPr marL="0" indent="0">
              <a:spcBef>
                <a:spcPts val="0"/>
              </a:spcBef>
              <a:buFont typeface="TheSans for Ista SmLt" panose="020B0604020202020204" pitchFamily="34" charset="0"/>
              <a:buNone/>
              <a:defRPr sz="4400">
                <a:solidFill>
                  <a:schemeClr val="accent2"/>
                </a:solidFill>
                <a:latin typeface="+mj-lt"/>
              </a:defRPr>
            </a:lvl8pPr>
            <a:lvl9pPr marL="0" indent="0">
              <a:spcBef>
                <a:spcPts val="0"/>
              </a:spcBef>
              <a:buFont typeface="TheSans for Ista SmLt" panose="020B0604020202020204" pitchFamily="34" charset="0"/>
              <a:buNone/>
              <a:defRPr sz="4400">
                <a:solidFill>
                  <a:schemeClr val="accent2"/>
                </a:solidFill>
                <a:latin typeface="+mj-lt"/>
              </a:defRPr>
            </a:lvl9pPr>
          </a:lstStyle>
          <a:p>
            <a:pPr lvl="0"/>
            <a:r>
              <a:rPr lang="en-GB" noProof="0" dirty="0"/>
              <a:t>X.</a:t>
            </a:r>
          </a:p>
        </p:txBody>
      </p:sp>
      <p:sp>
        <p:nvSpPr>
          <p:cNvPr id="58" name="Text Placeholder 7">
            <a:extLst>
              <a:ext uri="{FF2B5EF4-FFF2-40B4-BE49-F238E27FC236}">
                <a16:creationId xmlns:a16="http://schemas.microsoft.com/office/drawing/2014/main" id="{EEC0FA83-C6DF-674B-1420-8BFA4984E89E}"/>
              </a:ext>
            </a:extLst>
          </p:cNvPr>
          <p:cNvSpPr>
            <a:spLocks noGrp="1"/>
          </p:cNvSpPr>
          <p:nvPr>
            <p:ph type="body" sz="quarter" idx="22" hasCustomPrompt="1"/>
          </p:nvPr>
        </p:nvSpPr>
        <p:spPr bwMode="black">
          <a:xfrm>
            <a:off x="3883407" y="4831430"/>
            <a:ext cx="2160000" cy="477823"/>
          </a:xfrm>
        </p:spPr>
        <p:txBody>
          <a:bodyPr>
            <a:spAutoFit/>
          </a:bodyPr>
          <a:lstStyle>
            <a:lvl1pPr marL="0" indent="0">
              <a:spcBef>
                <a:spcPts val="0"/>
              </a:spcBef>
              <a:buFont typeface="TheSans for Ista SmLt" panose="020B0604020202020204" pitchFamily="34" charset="0"/>
              <a:buNone/>
              <a:defRPr sz="1600">
                <a:solidFill>
                  <a:schemeClr val="bg1"/>
                </a:solidFill>
                <a:latin typeface="+mn-lt"/>
              </a:defRPr>
            </a:lvl1pPr>
            <a:lvl2pPr marL="0" indent="0">
              <a:spcBef>
                <a:spcPts val="200"/>
              </a:spcBef>
              <a:buFont typeface="TheSans for Ista SmLt" panose="020B0604020202020204" pitchFamily="34" charset="0"/>
              <a:buNone/>
              <a:defRPr sz="1100">
                <a:solidFill>
                  <a:schemeClr val="bg1"/>
                </a:solidFill>
                <a:latin typeface="+mn-lt"/>
              </a:defRPr>
            </a:lvl2pPr>
            <a:lvl3pPr marL="0" indent="0">
              <a:spcBef>
                <a:spcPts val="200"/>
              </a:spcBef>
              <a:buNone/>
              <a:defRPr sz="1100">
                <a:solidFill>
                  <a:schemeClr val="bg1"/>
                </a:solidFill>
                <a:latin typeface="+mn-lt"/>
              </a:defRPr>
            </a:lvl3pPr>
            <a:lvl4pPr marL="0" indent="0">
              <a:spcBef>
                <a:spcPts val="200"/>
              </a:spcBef>
              <a:buNone/>
              <a:defRPr sz="1100">
                <a:solidFill>
                  <a:schemeClr val="bg1"/>
                </a:solidFill>
                <a:latin typeface="+mn-lt"/>
              </a:defRPr>
            </a:lvl4pPr>
            <a:lvl5pPr marL="0" indent="0">
              <a:spcBef>
                <a:spcPts val="200"/>
              </a:spcBef>
              <a:buNone/>
              <a:defRPr sz="1100">
                <a:solidFill>
                  <a:schemeClr val="bg1"/>
                </a:solidFill>
                <a:latin typeface="+mn-lt"/>
              </a:defRPr>
            </a:lvl5pPr>
            <a:lvl6pPr marL="0" indent="0">
              <a:spcBef>
                <a:spcPts val="200"/>
              </a:spcBef>
              <a:buFont typeface="TheSans for Ista SmLt" panose="020B0604020202020204" pitchFamily="34" charset="0"/>
              <a:buNone/>
              <a:defRPr sz="1100">
                <a:solidFill>
                  <a:schemeClr val="bg1"/>
                </a:solidFill>
                <a:latin typeface="+mn-lt"/>
              </a:defRPr>
            </a:lvl6pPr>
            <a:lvl7pPr marL="0" indent="0">
              <a:spcBef>
                <a:spcPts val="200"/>
              </a:spcBef>
              <a:buFont typeface="TheSans for Ista SmLt" panose="020B0604020202020204" pitchFamily="34" charset="0"/>
              <a:buNone/>
              <a:defRPr sz="1100">
                <a:solidFill>
                  <a:schemeClr val="bg1"/>
                </a:solidFill>
                <a:latin typeface="+mn-lt"/>
              </a:defRPr>
            </a:lvl7pPr>
            <a:lvl8pPr marL="0" indent="0">
              <a:spcBef>
                <a:spcPts val="200"/>
              </a:spcBef>
              <a:buFont typeface="TheSans for Ista SmLt" panose="020B0604020202020204" pitchFamily="34" charset="0"/>
              <a:buNone/>
              <a:defRPr sz="1100">
                <a:solidFill>
                  <a:schemeClr val="bg1"/>
                </a:solidFill>
                <a:latin typeface="+mn-lt"/>
              </a:defRPr>
            </a:lvl8pPr>
            <a:lvl9pPr marL="0" indent="0">
              <a:spcBef>
                <a:spcPts val="200"/>
              </a:spcBef>
              <a:buFont typeface="TheSans for Ista SmLt" panose="020B0604020202020204" pitchFamily="34" charset="0"/>
              <a:buNone/>
              <a:defRPr sz="1100">
                <a:solidFill>
                  <a:schemeClr val="bg1"/>
                </a:solidFill>
                <a:latin typeface="+mn-lt"/>
              </a:defRPr>
            </a:lvl9pPr>
          </a:lstStyle>
          <a:p>
            <a:pPr lvl="0"/>
            <a:r>
              <a:rPr lang="en-GB" noProof="0"/>
              <a:t>Edit agenda point</a:t>
            </a:r>
          </a:p>
          <a:p>
            <a:pPr lvl="1"/>
            <a:r>
              <a:rPr lang="en-GB" noProof="0"/>
              <a:t>Second level</a:t>
            </a:r>
          </a:p>
        </p:txBody>
      </p:sp>
      <p:sp>
        <p:nvSpPr>
          <p:cNvPr id="59" name="Text Placeholder 7">
            <a:extLst>
              <a:ext uri="{FF2B5EF4-FFF2-40B4-BE49-F238E27FC236}">
                <a16:creationId xmlns:a16="http://schemas.microsoft.com/office/drawing/2014/main" id="{61A339EA-514E-DB11-A46C-7BFB2298F3EB}"/>
              </a:ext>
            </a:extLst>
          </p:cNvPr>
          <p:cNvSpPr>
            <a:spLocks noGrp="1"/>
          </p:cNvSpPr>
          <p:nvPr>
            <p:ph type="body" sz="quarter" idx="23" hasCustomPrompt="1"/>
          </p:nvPr>
        </p:nvSpPr>
        <p:spPr bwMode="black">
          <a:xfrm>
            <a:off x="6522214" y="4005064"/>
            <a:ext cx="612000" cy="756000"/>
          </a:xfrm>
        </p:spPr>
        <p:txBody>
          <a:bodyPr wrap="square">
            <a:noAutofit/>
          </a:bodyPr>
          <a:lstStyle>
            <a:lvl1pPr marL="0" indent="0">
              <a:spcBef>
                <a:spcPts val="0"/>
              </a:spcBef>
              <a:buFont typeface="TheSans for Ista SmLt" panose="020B0604020202020204" pitchFamily="34" charset="0"/>
              <a:buNone/>
              <a:defRPr sz="4400">
                <a:solidFill>
                  <a:schemeClr val="accent2"/>
                </a:solidFill>
                <a:latin typeface="+mj-lt"/>
              </a:defRPr>
            </a:lvl1pPr>
            <a:lvl2pPr marL="0" indent="0">
              <a:spcBef>
                <a:spcPts val="0"/>
              </a:spcBef>
              <a:buFont typeface="TheSans for Ista SmLt" panose="020B0604020202020204" pitchFamily="34" charset="0"/>
              <a:buNone/>
              <a:defRPr sz="4400">
                <a:solidFill>
                  <a:schemeClr val="accent2"/>
                </a:solidFill>
                <a:latin typeface="+mj-lt"/>
              </a:defRPr>
            </a:lvl2pPr>
            <a:lvl3pPr marL="0" indent="0">
              <a:spcBef>
                <a:spcPts val="0"/>
              </a:spcBef>
              <a:buNone/>
              <a:defRPr sz="4400">
                <a:solidFill>
                  <a:schemeClr val="accent2"/>
                </a:solidFill>
                <a:latin typeface="+mj-lt"/>
              </a:defRPr>
            </a:lvl3pPr>
            <a:lvl4pPr marL="0" indent="0">
              <a:spcBef>
                <a:spcPts val="0"/>
              </a:spcBef>
              <a:buNone/>
              <a:defRPr sz="4400">
                <a:solidFill>
                  <a:schemeClr val="accent2"/>
                </a:solidFill>
                <a:latin typeface="+mj-lt"/>
              </a:defRPr>
            </a:lvl4pPr>
            <a:lvl5pPr marL="0" indent="0">
              <a:spcBef>
                <a:spcPts val="0"/>
              </a:spcBef>
              <a:buNone/>
              <a:defRPr sz="4400">
                <a:solidFill>
                  <a:schemeClr val="accent2"/>
                </a:solidFill>
                <a:latin typeface="+mj-lt"/>
              </a:defRPr>
            </a:lvl5pPr>
            <a:lvl6pPr marL="0" indent="0">
              <a:spcBef>
                <a:spcPts val="0"/>
              </a:spcBef>
              <a:buFont typeface="TheSans for Ista SmLt" panose="020B0604020202020204" pitchFamily="34" charset="0"/>
              <a:buNone/>
              <a:defRPr sz="4400">
                <a:solidFill>
                  <a:schemeClr val="accent2"/>
                </a:solidFill>
                <a:latin typeface="+mj-lt"/>
              </a:defRPr>
            </a:lvl6pPr>
            <a:lvl7pPr marL="0" indent="0">
              <a:spcBef>
                <a:spcPts val="0"/>
              </a:spcBef>
              <a:buFont typeface="TheSans for Ista SmLt" panose="020B0604020202020204" pitchFamily="34" charset="0"/>
              <a:buNone/>
              <a:defRPr sz="4400">
                <a:solidFill>
                  <a:schemeClr val="accent2"/>
                </a:solidFill>
                <a:latin typeface="+mj-lt"/>
              </a:defRPr>
            </a:lvl7pPr>
            <a:lvl8pPr marL="0" indent="0">
              <a:spcBef>
                <a:spcPts val="0"/>
              </a:spcBef>
              <a:buFont typeface="TheSans for Ista SmLt" panose="020B0604020202020204" pitchFamily="34" charset="0"/>
              <a:buNone/>
              <a:defRPr sz="4400">
                <a:solidFill>
                  <a:schemeClr val="accent2"/>
                </a:solidFill>
                <a:latin typeface="+mj-lt"/>
              </a:defRPr>
            </a:lvl8pPr>
            <a:lvl9pPr marL="0" indent="0">
              <a:spcBef>
                <a:spcPts val="0"/>
              </a:spcBef>
              <a:buFont typeface="TheSans for Ista SmLt" panose="020B0604020202020204" pitchFamily="34" charset="0"/>
              <a:buNone/>
              <a:defRPr sz="4400">
                <a:solidFill>
                  <a:schemeClr val="accent2"/>
                </a:solidFill>
                <a:latin typeface="+mj-lt"/>
              </a:defRPr>
            </a:lvl9pPr>
          </a:lstStyle>
          <a:p>
            <a:pPr lvl="0"/>
            <a:r>
              <a:rPr lang="en-GB" noProof="0" dirty="0"/>
              <a:t>X.</a:t>
            </a:r>
          </a:p>
        </p:txBody>
      </p:sp>
      <p:sp>
        <p:nvSpPr>
          <p:cNvPr id="60" name="Text Placeholder 7">
            <a:extLst>
              <a:ext uri="{FF2B5EF4-FFF2-40B4-BE49-F238E27FC236}">
                <a16:creationId xmlns:a16="http://schemas.microsoft.com/office/drawing/2014/main" id="{DEE12A65-AE75-FF69-41E0-A38327BB55E4}"/>
              </a:ext>
            </a:extLst>
          </p:cNvPr>
          <p:cNvSpPr>
            <a:spLocks noGrp="1"/>
          </p:cNvSpPr>
          <p:nvPr>
            <p:ph type="body" sz="quarter" idx="24" hasCustomPrompt="1"/>
          </p:nvPr>
        </p:nvSpPr>
        <p:spPr bwMode="black">
          <a:xfrm>
            <a:off x="6522214" y="4831430"/>
            <a:ext cx="2160000" cy="477823"/>
          </a:xfrm>
        </p:spPr>
        <p:txBody>
          <a:bodyPr>
            <a:spAutoFit/>
          </a:bodyPr>
          <a:lstStyle>
            <a:lvl1pPr marL="0" indent="0">
              <a:spcBef>
                <a:spcPts val="0"/>
              </a:spcBef>
              <a:buFont typeface="TheSans for Ista SmLt" panose="020B0604020202020204" pitchFamily="34" charset="0"/>
              <a:buNone/>
              <a:defRPr sz="1600">
                <a:solidFill>
                  <a:schemeClr val="bg1"/>
                </a:solidFill>
                <a:latin typeface="+mn-lt"/>
              </a:defRPr>
            </a:lvl1pPr>
            <a:lvl2pPr marL="0" indent="0">
              <a:spcBef>
                <a:spcPts val="200"/>
              </a:spcBef>
              <a:buFont typeface="TheSans for Ista SmLt" panose="020B0604020202020204" pitchFamily="34" charset="0"/>
              <a:buNone/>
              <a:defRPr sz="1100">
                <a:solidFill>
                  <a:schemeClr val="bg1"/>
                </a:solidFill>
                <a:latin typeface="+mn-lt"/>
              </a:defRPr>
            </a:lvl2pPr>
            <a:lvl3pPr marL="0" indent="0">
              <a:spcBef>
                <a:spcPts val="200"/>
              </a:spcBef>
              <a:buNone/>
              <a:defRPr sz="1100">
                <a:solidFill>
                  <a:schemeClr val="bg1"/>
                </a:solidFill>
                <a:latin typeface="+mn-lt"/>
              </a:defRPr>
            </a:lvl3pPr>
            <a:lvl4pPr marL="0" indent="0">
              <a:spcBef>
                <a:spcPts val="200"/>
              </a:spcBef>
              <a:buNone/>
              <a:defRPr sz="1100">
                <a:solidFill>
                  <a:schemeClr val="bg1"/>
                </a:solidFill>
                <a:latin typeface="+mn-lt"/>
              </a:defRPr>
            </a:lvl4pPr>
            <a:lvl5pPr marL="0" indent="0">
              <a:spcBef>
                <a:spcPts val="200"/>
              </a:spcBef>
              <a:buNone/>
              <a:defRPr sz="1100">
                <a:solidFill>
                  <a:schemeClr val="bg1"/>
                </a:solidFill>
                <a:latin typeface="+mn-lt"/>
              </a:defRPr>
            </a:lvl5pPr>
            <a:lvl6pPr marL="0" indent="0">
              <a:spcBef>
                <a:spcPts val="200"/>
              </a:spcBef>
              <a:buFont typeface="TheSans for Ista SmLt" panose="020B0604020202020204" pitchFamily="34" charset="0"/>
              <a:buNone/>
              <a:defRPr sz="1100">
                <a:solidFill>
                  <a:schemeClr val="bg1"/>
                </a:solidFill>
                <a:latin typeface="+mn-lt"/>
              </a:defRPr>
            </a:lvl6pPr>
            <a:lvl7pPr marL="0" indent="0">
              <a:spcBef>
                <a:spcPts val="200"/>
              </a:spcBef>
              <a:buFont typeface="TheSans for Ista SmLt" panose="020B0604020202020204" pitchFamily="34" charset="0"/>
              <a:buNone/>
              <a:defRPr sz="1100">
                <a:solidFill>
                  <a:schemeClr val="bg1"/>
                </a:solidFill>
                <a:latin typeface="+mn-lt"/>
              </a:defRPr>
            </a:lvl7pPr>
            <a:lvl8pPr marL="0" indent="0">
              <a:spcBef>
                <a:spcPts val="200"/>
              </a:spcBef>
              <a:buFont typeface="TheSans for Ista SmLt" panose="020B0604020202020204" pitchFamily="34" charset="0"/>
              <a:buNone/>
              <a:defRPr sz="1100">
                <a:solidFill>
                  <a:schemeClr val="bg1"/>
                </a:solidFill>
                <a:latin typeface="+mn-lt"/>
              </a:defRPr>
            </a:lvl8pPr>
            <a:lvl9pPr marL="0" indent="0">
              <a:spcBef>
                <a:spcPts val="200"/>
              </a:spcBef>
              <a:buFont typeface="TheSans for Ista SmLt" panose="020B0604020202020204" pitchFamily="34" charset="0"/>
              <a:buNone/>
              <a:defRPr sz="1100">
                <a:solidFill>
                  <a:schemeClr val="bg1"/>
                </a:solidFill>
                <a:latin typeface="+mn-lt"/>
              </a:defRPr>
            </a:lvl9pPr>
          </a:lstStyle>
          <a:p>
            <a:pPr lvl="0"/>
            <a:r>
              <a:rPr lang="en-GB" noProof="0"/>
              <a:t>Edit agenda point</a:t>
            </a:r>
          </a:p>
          <a:p>
            <a:pPr lvl="1"/>
            <a:r>
              <a:rPr lang="en-GB" noProof="0"/>
              <a:t>Second level</a:t>
            </a:r>
          </a:p>
        </p:txBody>
      </p:sp>
      <p:sp>
        <p:nvSpPr>
          <p:cNvPr id="3" name="Text Placeholder 7">
            <a:extLst>
              <a:ext uri="{FF2B5EF4-FFF2-40B4-BE49-F238E27FC236}">
                <a16:creationId xmlns:a16="http://schemas.microsoft.com/office/drawing/2014/main" id="{ADE1C62E-9566-B71F-8AC8-11634839C56B}"/>
              </a:ext>
            </a:extLst>
          </p:cNvPr>
          <p:cNvSpPr txBox="1">
            <a:spLocks noChangeAspect="1"/>
          </p:cNvSpPr>
          <p:nvPr userDrawn="1"/>
        </p:nvSpPr>
        <p:spPr bwMode="black">
          <a:xfrm>
            <a:off x="407368" y="6269239"/>
            <a:ext cx="450000" cy="191833"/>
          </a:xfrm>
          <a:custGeom>
            <a:avLst/>
            <a:gdLst>
              <a:gd name="connsiteX0" fmla="*/ 0 w 450000"/>
              <a:gd name="connsiteY0" fmla="*/ 0 h 191833"/>
              <a:gd name="connsiteX1" fmla="*/ 450000 w 450000"/>
              <a:gd name="connsiteY1" fmla="*/ 0 h 191833"/>
              <a:gd name="connsiteX2" fmla="*/ 450000 w 450000"/>
              <a:gd name="connsiteY2" fmla="*/ 191833 h 191833"/>
              <a:gd name="connsiteX3" fmla="*/ 0 w 450000"/>
              <a:gd name="connsiteY3" fmla="*/ 191833 h 191833"/>
            </a:gdLst>
            <a:ahLst/>
            <a:cxnLst>
              <a:cxn ang="0">
                <a:pos x="connsiteX0" y="connsiteY0"/>
              </a:cxn>
              <a:cxn ang="0">
                <a:pos x="connsiteX1" y="connsiteY1"/>
              </a:cxn>
              <a:cxn ang="0">
                <a:pos x="connsiteX2" y="connsiteY2"/>
              </a:cxn>
              <a:cxn ang="0">
                <a:pos x="connsiteX3" y="connsiteY3"/>
              </a:cxn>
            </a:cxnLst>
            <a:rect l="l" t="t" r="r" b="b"/>
            <a:pathLst>
              <a:path w="450000" h="191833">
                <a:moveTo>
                  <a:pt x="0" y="0"/>
                </a:moveTo>
                <a:lnTo>
                  <a:pt x="450000" y="0"/>
                </a:lnTo>
                <a:lnTo>
                  <a:pt x="450000" y="191833"/>
                </a:lnTo>
                <a:lnTo>
                  <a:pt x="0" y="191833"/>
                </a:lnTo>
                <a:close/>
              </a:path>
            </a:pathLst>
          </a:custGeom>
          <a:blipFill>
            <a:blip r:embed="rId2">
              <a:extLst>
                <a:ext uri="{96DAC541-7B7A-43D3-8B79-37D633B846F1}">
                  <asvg:svgBlip xmlns:asvg="http://schemas.microsoft.com/office/drawing/2016/SVG/main" r:embed="rId3"/>
                </a:ext>
              </a:extLst>
            </a:blip>
            <a:stretch>
              <a:fillRect/>
            </a:stretch>
          </a:blipFill>
          <a:ln w="0">
            <a:solidFill>
              <a:schemeClr val="bg1">
                <a:alpha val="0"/>
              </a:schemeClr>
            </a:solidFill>
          </a:ln>
        </p:spPr>
        <p:txBody>
          <a:bodyPr wrap="square">
            <a:noAutofit/>
          </a:bodyPr>
          <a:lstStyle>
            <a:lvl1pPr marL="0" indent="0" algn="l" defTabSz="715963" rtl="0" eaLnBrk="1" latinLnBrk="0" hangingPunct="1">
              <a:lnSpc>
                <a:spcPct val="100000"/>
              </a:lnSpc>
              <a:spcBef>
                <a:spcPts val="0"/>
              </a:spcBef>
              <a:buFont typeface="TheSans for Ista SmLt" panose="020B0604020202020204" pitchFamily="34" charset="0"/>
              <a:buNone/>
              <a:defRPr sz="100" kern="1200">
                <a:solidFill>
                  <a:schemeClr val="tx1">
                    <a:alpha val="0"/>
                  </a:schemeClr>
                </a:solidFill>
                <a:latin typeface="+mn-lt"/>
                <a:ea typeface="+mn-ea"/>
                <a:cs typeface="+mn-cs"/>
              </a:defRPr>
            </a:lvl1pPr>
            <a:lvl2pPr marL="0" indent="0" algn="l" defTabSz="717550" rtl="0" eaLnBrk="1" latinLnBrk="0" hangingPunct="1">
              <a:lnSpc>
                <a:spcPct val="100000"/>
              </a:lnSpc>
              <a:spcBef>
                <a:spcPts val="0"/>
              </a:spcBef>
              <a:buFont typeface="TheSans for Ista SmLt" panose="020B0604020202020204" pitchFamily="34" charset="0"/>
              <a:buNone/>
              <a:defRPr sz="100" kern="1200">
                <a:solidFill>
                  <a:schemeClr val="tx1">
                    <a:alpha val="0"/>
                  </a:schemeClr>
                </a:solidFill>
                <a:latin typeface="+mn-lt"/>
                <a:ea typeface="+mn-ea"/>
                <a:cs typeface="+mn-cs"/>
              </a:defRPr>
            </a:lvl2pPr>
            <a:lvl3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3pPr>
            <a:lvl4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4pPr>
            <a:lvl5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5pPr>
            <a:lvl6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6pPr>
            <a:lvl7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7pPr>
            <a:lvl8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8pPr>
            <a:lvl9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9pPr>
          </a:lstStyle>
          <a:p>
            <a:r>
              <a:rPr lang="en-GB" noProof="0"/>
              <a:t> </a:t>
            </a:r>
          </a:p>
        </p:txBody>
      </p:sp>
    </p:spTree>
    <p:extLst>
      <p:ext uri="{BB962C8B-B14F-4D97-AF65-F5344CB8AC3E}">
        <p14:creationId xmlns:p14="http://schemas.microsoft.com/office/powerpoint/2010/main" val="2731146792"/>
      </p:ext>
    </p:extLst>
  </p:cSld>
  <p:clrMapOvr>
    <a:masterClrMapping/>
  </p:clrMapOvr>
  <p:extLst>
    <p:ext uri="{DCECCB84-F9BA-43D5-87BE-67443E8EF086}">
      <p15:sldGuideLst xmlns:p15="http://schemas.microsoft.com/office/powerpoint/2012/main">
        <p15:guide id="1" pos="77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 Section Divi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AEEAC30-4B45-C133-724E-93A6FE2DDE19}"/>
              </a:ext>
            </a:extLst>
          </p:cNvPr>
          <p:cNvSpPr/>
          <p:nvPr userDrawn="1"/>
        </p:nvSpPr>
        <p:spPr bwMode="hidden">
          <a:xfrm>
            <a:off x="2025600" y="0"/>
            <a:ext cx="101664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aseline="0" noProof="0"/>
          </a:p>
        </p:txBody>
      </p:sp>
      <p:sp>
        <p:nvSpPr>
          <p:cNvPr id="5" name="Slide Number Placeholder 4">
            <a:extLst>
              <a:ext uri="{FF2B5EF4-FFF2-40B4-BE49-F238E27FC236}">
                <a16:creationId xmlns:a16="http://schemas.microsoft.com/office/drawing/2014/main" id="{82707AE3-B0FF-12B9-1D2C-8E97DA5E78FA}"/>
              </a:ext>
            </a:extLst>
          </p:cNvPr>
          <p:cNvSpPr>
            <a:spLocks noGrp="1"/>
          </p:cNvSpPr>
          <p:nvPr>
            <p:ph type="sldNum" sz="quarter" idx="12"/>
          </p:nvPr>
        </p:nvSpPr>
        <p:spPr bwMode="black"/>
        <p:txBody>
          <a:bodyPr/>
          <a:lstStyle>
            <a:lvl1pPr>
              <a:defRPr>
                <a:solidFill>
                  <a:schemeClr val="bg1"/>
                </a:solidFill>
              </a:defRPr>
            </a:lvl1pPr>
          </a:lstStyle>
          <a:p>
            <a:r>
              <a:rPr lang="en-GB" noProof="0"/>
              <a:t> Page </a:t>
            </a:r>
            <a:fld id="{45BB4E0E-3DFA-4D3F-8B72-892B0D7B2330}" type="slidenum">
              <a:rPr lang="en-GB" noProof="0" smtClean="0"/>
              <a:pPr/>
              <a:t>‹#›</a:t>
            </a:fld>
            <a:endParaRPr lang="en-GB" noProof="0"/>
          </a:p>
        </p:txBody>
      </p:sp>
      <p:sp>
        <p:nvSpPr>
          <p:cNvPr id="9" name="Text Placeholder 7">
            <a:extLst>
              <a:ext uri="{FF2B5EF4-FFF2-40B4-BE49-F238E27FC236}">
                <a16:creationId xmlns:a16="http://schemas.microsoft.com/office/drawing/2014/main" id="{A0AABECD-F15A-EC81-3EBB-357A83EA1167}"/>
              </a:ext>
            </a:extLst>
          </p:cNvPr>
          <p:cNvSpPr>
            <a:spLocks noGrp="1"/>
          </p:cNvSpPr>
          <p:nvPr>
            <p:ph type="body" sz="quarter" idx="13" hasCustomPrompt="1"/>
          </p:nvPr>
        </p:nvSpPr>
        <p:spPr bwMode="black">
          <a:xfrm>
            <a:off x="407368" y="4365104"/>
            <a:ext cx="1296000" cy="1512000"/>
          </a:xfrm>
        </p:spPr>
        <p:txBody>
          <a:bodyPr wrap="square">
            <a:noAutofit/>
          </a:bodyPr>
          <a:lstStyle>
            <a:lvl1pPr marL="0" indent="0">
              <a:lnSpc>
                <a:spcPct val="100000"/>
              </a:lnSpc>
              <a:spcBef>
                <a:spcPts val="0"/>
              </a:spcBef>
              <a:buFont typeface="TheSans for Ista SmLt" panose="020B0604020202020204" pitchFamily="34" charset="0"/>
              <a:buNone/>
              <a:defRPr sz="10000">
                <a:solidFill>
                  <a:schemeClr val="accent2"/>
                </a:solidFill>
                <a:latin typeface="+mj-lt"/>
              </a:defRPr>
            </a:lvl1pPr>
            <a:lvl2pPr marL="0" indent="0">
              <a:lnSpc>
                <a:spcPct val="100000"/>
              </a:lnSpc>
              <a:spcBef>
                <a:spcPts val="0"/>
              </a:spcBef>
              <a:buFont typeface="TheSans for Ista SmLt" panose="020B0604020202020204" pitchFamily="34" charset="0"/>
              <a:buNone/>
              <a:defRPr sz="10000">
                <a:solidFill>
                  <a:schemeClr val="accent2"/>
                </a:solidFill>
                <a:latin typeface="+mj-lt"/>
              </a:defRPr>
            </a:lvl2pPr>
            <a:lvl3pPr marL="0" indent="0">
              <a:lnSpc>
                <a:spcPct val="100000"/>
              </a:lnSpc>
              <a:spcBef>
                <a:spcPts val="0"/>
              </a:spcBef>
              <a:buNone/>
              <a:defRPr sz="10000">
                <a:solidFill>
                  <a:schemeClr val="accent2"/>
                </a:solidFill>
                <a:latin typeface="+mj-lt"/>
              </a:defRPr>
            </a:lvl3pPr>
            <a:lvl4pPr marL="0" indent="0">
              <a:lnSpc>
                <a:spcPct val="100000"/>
              </a:lnSpc>
              <a:spcBef>
                <a:spcPts val="0"/>
              </a:spcBef>
              <a:buNone/>
              <a:defRPr sz="10000">
                <a:solidFill>
                  <a:schemeClr val="accent2"/>
                </a:solidFill>
                <a:latin typeface="+mj-lt"/>
              </a:defRPr>
            </a:lvl4pPr>
            <a:lvl5pPr marL="0" indent="0">
              <a:lnSpc>
                <a:spcPct val="100000"/>
              </a:lnSpc>
              <a:spcBef>
                <a:spcPts val="0"/>
              </a:spcBef>
              <a:buNone/>
              <a:defRPr sz="10000">
                <a:solidFill>
                  <a:schemeClr val="accent2"/>
                </a:solidFill>
                <a:latin typeface="+mj-lt"/>
              </a:defRPr>
            </a:lvl5pPr>
            <a:lvl6pPr marL="0" indent="0">
              <a:lnSpc>
                <a:spcPct val="100000"/>
              </a:lnSpc>
              <a:spcBef>
                <a:spcPts val="0"/>
              </a:spcBef>
              <a:buFont typeface="TheSans for Ista SmLt" panose="020B0604020202020204" pitchFamily="34" charset="0"/>
              <a:buNone/>
              <a:defRPr sz="10000">
                <a:solidFill>
                  <a:schemeClr val="accent2"/>
                </a:solidFill>
                <a:latin typeface="+mj-lt"/>
              </a:defRPr>
            </a:lvl6pPr>
            <a:lvl7pPr marL="0" indent="0">
              <a:lnSpc>
                <a:spcPct val="100000"/>
              </a:lnSpc>
              <a:spcBef>
                <a:spcPts val="0"/>
              </a:spcBef>
              <a:buFont typeface="TheSans for Ista SmLt" panose="020B0604020202020204" pitchFamily="34" charset="0"/>
              <a:buNone/>
              <a:defRPr sz="10000">
                <a:solidFill>
                  <a:schemeClr val="accent2"/>
                </a:solidFill>
                <a:latin typeface="+mj-lt"/>
              </a:defRPr>
            </a:lvl7pPr>
            <a:lvl8pPr marL="0" indent="0">
              <a:lnSpc>
                <a:spcPct val="100000"/>
              </a:lnSpc>
              <a:spcBef>
                <a:spcPts val="0"/>
              </a:spcBef>
              <a:buFont typeface="TheSans for Ista SmLt" panose="020B0604020202020204" pitchFamily="34" charset="0"/>
              <a:buNone/>
              <a:defRPr sz="10000">
                <a:solidFill>
                  <a:schemeClr val="accent2"/>
                </a:solidFill>
                <a:latin typeface="+mj-lt"/>
              </a:defRPr>
            </a:lvl8pPr>
            <a:lvl9pPr marL="0" indent="0">
              <a:lnSpc>
                <a:spcPct val="100000"/>
              </a:lnSpc>
              <a:spcBef>
                <a:spcPts val="0"/>
              </a:spcBef>
              <a:buFont typeface="TheSans for Ista SmLt" panose="020B0604020202020204" pitchFamily="34" charset="0"/>
              <a:buNone/>
              <a:defRPr sz="10000">
                <a:solidFill>
                  <a:schemeClr val="accent2"/>
                </a:solidFill>
                <a:latin typeface="+mj-lt"/>
              </a:defRPr>
            </a:lvl9pPr>
          </a:lstStyle>
          <a:p>
            <a:pPr lvl="0"/>
            <a:r>
              <a:rPr lang="en-GB" noProof="0" dirty="0"/>
              <a:t>X.</a:t>
            </a:r>
          </a:p>
        </p:txBody>
      </p:sp>
      <p:sp>
        <p:nvSpPr>
          <p:cNvPr id="12" name="Text Placeholder 7">
            <a:extLst>
              <a:ext uri="{FF2B5EF4-FFF2-40B4-BE49-F238E27FC236}">
                <a16:creationId xmlns:a16="http://schemas.microsoft.com/office/drawing/2014/main" id="{E821D33B-4C81-B1B1-F70D-E36CDD62D8F1}"/>
              </a:ext>
            </a:extLst>
          </p:cNvPr>
          <p:cNvSpPr>
            <a:spLocks noGrp="1"/>
          </p:cNvSpPr>
          <p:nvPr>
            <p:ph type="body" sz="quarter" idx="14" hasCustomPrompt="1"/>
          </p:nvPr>
        </p:nvSpPr>
        <p:spPr bwMode="black">
          <a:xfrm>
            <a:off x="3251199" y="3681028"/>
            <a:ext cx="8532000" cy="971163"/>
          </a:xfrm>
        </p:spPr>
        <p:txBody>
          <a:bodyPr anchor="b">
            <a:spAutoFit/>
          </a:bodyPr>
          <a:lstStyle>
            <a:lvl1pPr marL="0" indent="0">
              <a:spcBef>
                <a:spcPts val="0"/>
              </a:spcBef>
              <a:buFont typeface="TheSans for Ista SmLt" panose="020B0604020202020204" pitchFamily="34" charset="0"/>
              <a:buNone/>
              <a:defRPr sz="3400" b="0">
                <a:solidFill>
                  <a:schemeClr val="bg1"/>
                </a:solidFill>
                <a:latin typeface="+mj-lt"/>
              </a:defRPr>
            </a:lvl1pPr>
            <a:lvl2pPr marL="0" indent="0">
              <a:spcBef>
                <a:spcPts val="0"/>
              </a:spcBef>
              <a:buFont typeface="TheSans for Ista SmLt" panose="020B0604020202020204" pitchFamily="34" charset="0"/>
              <a:buNone/>
              <a:defRPr sz="2400" b="0">
                <a:solidFill>
                  <a:schemeClr val="bg1"/>
                </a:solidFill>
                <a:latin typeface="+mn-lt"/>
              </a:defRPr>
            </a:lvl2pPr>
            <a:lvl3pPr marL="0" indent="0">
              <a:spcBef>
                <a:spcPts val="0"/>
              </a:spcBef>
              <a:buNone/>
              <a:defRPr sz="2400" b="0">
                <a:solidFill>
                  <a:schemeClr val="bg1"/>
                </a:solidFill>
                <a:latin typeface="+mn-lt"/>
              </a:defRPr>
            </a:lvl3pPr>
            <a:lvl4pPr marL="0" indent="0">
              <a:spcBef>
                <a:spcPts val="0"/>
              </a:spcBef>
              <a:buNone/>
              <a:defRPr sz="2400" b="0">
                <a:solidFill>
                  <a:schemeClr val="bg1"/>
                </a:solidFill>
                <a:latin typeface="+mn-lt"/>
              </a:defRPr>
            </a:lvl4pPr>
            <a:lvl5pPr marL="0" indent="0">
              <a:spcBef>
                <a:spcPts val="0"/>
              </a:spcBef>
              <a:buNone/>
              <a:defRPr sz="2400" b="0">
                <a:solidFill>
                  <a:schemeClr val="bg1"/>
                </a:solidFill>
                <a:latin typeface="+mn-lt"/>
              </a:defRPr>
            </a:lvl5pPr>
            <a:lvl6pPr marL="0" indent="0">
              <a:spcBef>
                <a:spcPts val="0"/>
              </a:spcBef>
              <a:buFont typeface="TheSans for Ista SmLt" panose="020B0604020202020204" pitchFamily="34" charset="0"/>
              <a:buNone/>
              <a:defRPr sz="2400" b="0">
                <a:solidFill>
                  <a:schemeClr val="bg1"/>
                </a:solidFill>
                <a:latin typeface="+mn-lt"/>
              </a:defRPr>
            </a:lvl6pPr>
            <a:lvl7pPr marL="0" indent="0">
              <a:spcBef>
                <a:spcPts val="0"/>
              </a:spcBef>
              <a:buFont typeface="TheSans for Ista SmLt" panose="020B0604020202020204" pitchFamily="34" charset="0"/>
              <a:buNone/>
              <a:defRPr sz="2400" b="0">
                <a:solidFill>
                  <a:schemeClr val="bg1"/>
                </a:solidFill>
                <a:latin typeface="+mn-lt"/>
              </a:defRPr>
            </a:lvl7pPr>
            <a:lvl8pPr marL="0" indent="0">
              <a:spcBef>
                <a:spcPts val="0"/>
              </a:spcBef>
              <a:buFont typeface="TheSans for Ista SmLt" panose="020B0604020202020204" pitchFamily="34" charset="0"/>
              <a:buNone/>
              <a:defRPr sz="2400" b="0">
                <a:solidFill>
                  <a:schemeClr val="bg1"/>
                </a:solidFill>
                <a:latin typeface="+mn-lt"/>
              </a:defRPr>
            </a:lvl8pPr>
            <a:lvl9pPr marL="0" indent="0">
              <a:spcBef>
                <a:spcPts val="0"/>
              </a:spcBef>
              <a:buFont typeface="TheSans for Ista SmLt" panose="020B0604020202020204" pitchFamily="34" charset="0"/>
              <a:buNone/>
              <a:defRPr sz="2400" b="0">
                <a:solidFill>
                  <a:schemeClr val="bg1"/>
                </a:solidFill>
                <a:latin typeface="+mn-lt"/>
              </a:defRPr>
            </a:lvl9pPr>
          </a:lstStyle>
          <a:p>
            <a:pPr lvl="0"/>
            <a:r>
              <a:rPr lang="en-GB" noProof="0"/>
              <a:t>Click to edit section name</a:t>
            </a:r>
          </a:p>
          <a:p>
            <a:pPr lvl="1"/>
            <a:r>
              <a:rPr lang="en-GB" noProof="0"/>
              <a:t>Second level</a:t>
            </a:r>
          </a:p>
        </p:txBody>
      </p:sp>
    </p:spTree>
    <p:extLst>
      <p:ext uri="{BB962C8B-B14F-4D97-AF65-F5344CB8AC3E}">
        <p14:creationId xmlns:p14="http://schemas.microsoft.com/office/powerpoint/2010/main" val="3627796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 Title Only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1AB19-4A72-AEE8-3D03-56303EAAD161}"/>
              </a:ext>
            </a:extLst>
          </p:cNvPr>
          <p:cNvSpPr>
            <a:spLocks noGrp="1"/>
          </p:cNvSpPr>
          <p:nvPr>
            <p:ph type="title" hasCustomPrompt="1"/>
          </p:nvPr>
        </p:nvSpPr>
        <p:spPr bwMode="black">
          <a:xfrm>
            <a:off x="407368" y="404664"/>
            <a:ext cx="11376000" cy="383567"/>
          </a:xfrm>
        </p:spPr>
        <p:txBody>
          <a:bodyPr vert="horz"/>
          <a:lstStyle/>
          <a:p>
            <a:r>
              <a:rPr lang="en-GB" noProof="0"/>
              <a:t>Click to edit slide title (maximum two lines)</a:t>
            </a:r>
          </a:p>
        </p:txBody>
      </p:sp>
      <p:sp>
        <p:nvSpPr>
          <p:cNvPr id="18" name="Date Placeholder 17">
            <a:extLst>
              <a:ext uri="{FF2B5EF4-FFF2-40B4-BE49-F238E27FC236}">
                <a16:creationId xmlns:a16="http://schemas.microsoft.com/office/drawing/2014/main" id="{06F4BD2C-589A-6A2F-9B9C-FCA2846C821D}"/>
              </a:ext>
            </a:extLst>
          </p:cNvPr>
          <p:cNvSpPr>
            <a:spLocks noGrp="1"/>
          </p:cNvSpPr>
          <p:nvPr>
            <p:ph type="dt" sz="half" idx="10"/>
          </p:nvPr>
        </p:nvSpPr>
        <p:spPr bwMode="black"/>
        <p:txBody>
          <a:bodyPr/>
          <a:lstStyle/>
          <a:p>
            <a:fld id="{05A5E7A7-2B75-4AD2-AAFF-F38353606DDD}" type="datetime1">
              <a:rPr lang="de-DE" noProof="0" smtClean="0"/>
              <a:t>25.10.2024</a:t>
            </a:fld>
            <a:endParaRPr lang="en-GB" noProof="0"/>
          </a:p>
        </p:txBody>
      </p:sp>
      <p:sp>
        <p:nvSpPr>
          <p:cNvPr id="19" name="Footer Placeholder 18">
            <a:extLst>
              <a:ext uri="{FF2B5EF4-FFF2-40B4-BE49-F238E27FC236}">
                <a16:creationId xmlns:a16="http://schemas.microsoft.com/office/drawing/2014/main" id="{E3819DF5-8C18-B1FC-56F7-27F25D37861C}"/>
              </a:ext>
            </a:extLst>
          </p:cNvPr>
          <p:cNvSpPr>
            <a:spLocks noGrp="1"/>
          </p:cNvSpPr>
          <p:nvPr>
            <p:ph type="ftr" sz="quarter" idx="11"/>
          </p:nvPr>
        </p:nvSpPr>
        <p:spPr bwMode="black"/>
        <p:txBody>
          <a:bodyPr/>
          <a:lstStyle/>
          <a:p>
            <a:r>
              <a:rPr lang="en-GB" noProof="0"/>
              <a:t>Author  |  Position  |  Unit  |  Information Classification (Insert → Header &amp; Footer)</a:t>
            </a:r>
          </a:p>
        </p:txBody>
      </p:sp>
      <p:sp>
        <p:nvSpPr>
          <p:cNvPr id="20" name="Slide Number Placeholder 19">
            <a:extLst>
              <a:ext uri="{FF2B5EF4-FFF2-40B4-BE49-F238E27FC236}">
                <a16:creationId xmlns:a16="http://schemas.microsoft.com/office/drawing/2014/main" id="{0F91FAC3-3F10-6705-5E37-75539D71191D}"/>
              </a:ext>
            </a:extLst>
          </p:cNvPr>
          <p:cNvSpPr>
            <a:spLocks noGrp="1"/>
          </p:cNvSpPr>
          <p:nvPr>
            <p:ph type="sldNum" sz="quarter" idx="12"/>
          </p:nvPr>
        </p:nvSpPr>
        <p:spPr bwMode="black"/>
        <p:txBody>
          <a:bodyPr/>
          <a:lstStyle/>
          <a:p>
            <a:r>
              <a:rPr lang="en-GB" noProof="0"/>
              <a:t> Page </a:t>
            </a:r>
            <a:fld id="{45BB4E0E-3DFA-4D3F-8B72-892B0D7B2330}" type="slidenum">
              <a:rPr lang="en-GB" noProof="0" smtClean="0"/>
              <a:pPr/>
              <a:t>‹#›</a:t>
            </a:fld>
            <a:endParaRPr lang="en-GB" noProof="0"/>
          </a:p>
        </p:txBody>
      </p:sp>
    </p:spTree>
    <p:extLst>
      <p:ext uri="{BB962C8B-B14F-4D97-AF65-F5344CB8AC3E}">
        <p14:creationId xmlns:p14="http://schemas.microsoft.com/office/powerpoint/2010/main" val="2972405810"/>
      </p:ext>
    </p:extLst>
  </p:cSld>
  <p:clrMapOvr>
    <a:masterClrMapping/>
  </p:clrMapOvr>
  <p:extLst>
    <p:ext uri="{DCECCB84-F9BA-43D5-87BE-67443E8EF086}">
      <p15:sldGuideLst xmlns:p15="http://schemas.microsoft.com/office/powerpoint/2012/main">
        <p15:guide id="1" pos="3727" userDrawn="1">
          <p15:clr>
            <a:srgbClr val="FBAE40"/>
          </p15:clr>
        </p15:guide>
        <p15:guide id="2" pos="3953" userDrawn="1">
          <p15:clr>
            <a:srgbClr val="FBAE40"/>
          </p15:clr>
        </p15:guide>
        <p15:guide id="3" pos="2502" userDrawn="1">
          <p15:clr>
            <a:srgbClr val="FBAE40"/>
          </p15:clr>
        </p15:guide>
        <p15:guide id="4" pos="2116" userDrawn="1">
          <p15:clr>
            <a:srgbClr val="FBAE40"/>
          </p15:clr>
        </p15:guide>
        <p15:guide id="5" pos="4951" userDrawn="1">
          <p15:clr>
            <a:srgbClr val="FBAE40"/>
          </p15:clr>
        </p15:guide>
        <p15:guide id="6" pos="5178" userDrawn="1">
          <p15:clr>
            <a:srgbClr val="FBAE40"/>
          </p15:clr>
        </p15:guide>
        <p15:guide id="7" pos="1890" userDrawn="1">
          <p15:clr>
            <a:srgbClr val="FBAE40"/>
          </p15:clr>
        </p15:guide>
        <p15:guide id="8" pos="2729" userDrawn="1">
          <p15:clr>
            <a:srgbClr val="FBAE40"/>
          </p15:clr>
        </p15:guide>
        <p15:guide id="9" pos="5564" userDrawn="1">
          <p15:clr>
            <a:srgbClr val="FBAE40"/>
          </p15:clr>
        </p15:guide>
        <p15:guide id="10" pos="579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 Title Only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A77B10-4662-3390-58D3-6EDBB72F2732}"/>
              </a:ext>
            </a:extLst>
          </p:cNvPr>
          <p:cNvSpPr/>
          <p:nvPr userDrawn="1"/>
        </p:nvSpPr>
        <p:spPr bwMode="hidden">
          <a:xfrm>
            <a:off x="0" y="0"/>
            <a:ext cx="121932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 name="Title 1">
            <a:extLst>
              <a:ext uri="{FF2B5EF4-FFF2-40B4-BE49-F238E27FC236}">
                <a16:creationId xmlns:a16="http://schemas.microsoft.com/office/drawing/2014/main" id="{1901AB19-4A72-AEE8-3D03-56303EAAD161}"/>
              </a:ext>
            </a:extLst>
          </p:cNvPr>
          <p:cNvSpPr>
            <a:spLocks noGrp="1"/>
          </p:cNvSpPr>
          <p:nvPr>
            <p:ph type="title" hasCustomPrompt="1"/>
          </p:nvPr>
        </p:nvSpPr>
        <p:spPr bwMode="black">
          <a:xfrm>
            <a:off x="407368" y="404664"/>
            <a:ext cx="11376000" cy="383567"/>
          </a:xfrm>
        </p:spPr>
        <p:txBody>
          <a:bodyPr vert="horz"/>
          <a:lstStyle>
            <a:lvl1pPr>
              <a:defRPr>
                <a:solidFill>
                  <a:schemeClr val="bg1"/>
                </a:solidFill>
              </a:defRPr>
            </a:lvl1pPr>
          </a:lstStyle>
          <a:p>
            <a:r>
              <a:rPr lang="en-GB" noProof="0"/>
              <a:t>Click to edit slide title (maximum two lines)</a:t>
            </a:r>
          </a:p>
        </p:txBody>
      </p:sp>
      <p:sp>
        <p:nvSpPr>
          <p:cNvPr id="4" name="Text Placeholder 7">
            <a:extLst>
              <a:ext uri="{FF2B5EF4-FFF2-40B4-BE49-F238E27FC236}">
                <a16:creationId xmlns:a16="http://schemas.microsoft.com/office/drawing/2014/main" id="{7DE5B0C4-BB0B-D30E-EC59-9B5658A8474D}"/>
              </a:ext>
            </a:extLst>
          </p:cNvPr>
          <p:cNvSpPr txBox="1">
            <a:spLocks noChangeAspect="1"/>
          </p:cNvSpPr>
          <p:nvPr userDrawn="1"/>
        </p:nvSpPr>
        <p:spPr bwMode="black">
          <a:xfrm>
            <a:off x="407368" y="6269239"/>
            <a:ext cx="450000" cy="191833"/>
          </a:xfrm>
          <a:custGeom>
            <a:avLst/>
            <a:gdLst>
              <a:gd name="connsiteX0" fmla="*/ 0 w 450000"/>
              <a:gd name="connsiteY0" fmla="*/ 0 h 191833"/>
              <a:gd name="connsiteX1" fmla="*/ 450000 w 450000"/>
              <a:gd name="connsiteY1" fmla="*/ 0 h 191833"/>
              <a:gd name="connsiteX2" fmla="*/ 450000 w 450000"/>
              <a:gd name="connsiteY2" fmla="*/ 191833 h 191833"/>
              <a:gd name="connsiteX3" fmla="*/ 0 w 450000"/>
              <a:gd name="connsiteY3" fmla="*/ 191833 h 191833"/>
            </a:gdLst>
            <a:ahLst/>
            <a:cxnLst>
              <a:cxn ang="0">
                <a:pos x="connsiteX0" y="connsiteY0"/>
              </a:cxn>
              <a:cxn ang="0">
                <a:pos x="connsiteX1" y="connsiteY1"/>
              </a:cxn>
              <a:cxn ang="0">
                <a:pos x="connsiteX2" y="connsiteY2"/>
              </a:cxn>
              <a:cxn ang="0">
                <a:pos x="connsiteX3" y="connsiteY3"/>
              </a:cxn>
            </a:cxnLst>
            <a:rect l="l" t="t" r="r" b="b"/>
            <a:pathLst>
              <a:path w="450000" h="191833">
                <a:moveTo>
                  <a:pt x="0" y="0"/>
                </a:moveTo>
                <a:lnTo>
                  <a:pt x="450000" y="0"/>
                </a:lnTo>
                <a:lnTo>
                  <a:pt x="450000" y="191833"/>
                </a:lnTo>
                <a:lnTo>
                  <a:pt x="0" y="191833"/>
                </a:lnTo>
                <a:close/>
              </a:path>
            </a:pathLst>
          </a:custGeom>
          <a:blipFill>
            <a:blip r:embed="rId2">
              <a:extLst>
                <a:ext uri="{96DAC541-7B7A-43D3-8B79-37D633B846F1}">
                  <asvg:svgBlip xmlns:asvg="http://schemas.microsoft.com/office/drawing/2016/SVG/main" r:embed="rId3"/>
                </a:ext>
              </a:extLst>
            </a:blip>
            <a:stretch>
              <a:fillRect/>
            </a:stretch>
          </a:blipFill>
          <a:ln w="0">
            <a:solidFill>
              <a:schemeClr val="bg1">
                <a:alpha val="0"/>
              </a:schemeClr>
            </a:solidFill>
          </a:ln>
        </p:spPr>
        <p:txBody>
          <a:bodyPr wrap="square">
            <a:noAutofit/>
          </a:bodyPr>
          <a:lstStyle>
            <a:lvl1pPr marL="0" indent="0" algn="l" defTabSz="715963" rtl="0" eaLnBrk="1" latinLnBrk="0" hangingPunct="1">
              <a:lnSpc>
                <a:spcPct val="100000"/>
              </a:lnSpc>
              <a:spcBef>
                <a:spcPts val="0"/>
              </a:spcBef>
              <a:buFont typeface="TheSans for Ista SmLt" panose="020B0604020202020204" pitchFamily="34" charset="0"/>
              <a:buNone/>
              <a:defRPr sz="100" kern="1200">
                <a:solidFill>
                  <a:schemeClr val="tx1">
                    <a:alpha val="0"/>
                  </a:schemeClr>
                </a:solidFill>
                <a:latin typeface="+mn-lt"/>
                <a:ea typeface="+mn-ea"/>
                <a:cs typeface="+mn-cs"/>
              </a:defRPr>
            </a:lvl1pPr>
            <a:lvl2pPr marL="0" indent="0" algn="l" defTabSz="717550" rtl="0" eaLnBrk="1" latinLnBrk="0" hangingPunct="1">
              <a:lnSpc>
                <a:spcPct val="100000"/>
              </a:lnSpc>
              <a:spcBef>
                <a:spcPts val="0"/>
              </a:spcBef>
              <a:buFont typeface="TheSans for Ista SmLt" panose="020B0604020202020204" pitchFamily="34" charset="0"/>
              <a:buNone/>
              <a:defRPr sz="100" kern="1200">
                <a:solidFill>
                  <a:schemeClr val="tx1">
                    <a:alpha val="0"/>
                  </a:schemeClr>
                </a:solidFill>
                <a:latin typeface="+mn-lt"/>
                <a:ea typeface="+mn-ea"/>
                <a:cs typeface="+mn-cs"/>
              </a:defRPr>
            </a:lvl2pPr>
            <a:lvl3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3pPr>
            <a:lvl4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4pPr>
            <a:lvl5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5pPr>
            <a:lvl6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6pPr>
            <a:lvl7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7pPr>
            <a:lvl8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8pPr>
            <a:lvl9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9pPr>
          </a:lstStyle>
          <a:p>
            <a:r>
              <a:rPr lang="en-GB" noProof="0"/>
              <a:t> </a:t>
            </a:r>
          </a:p>
        </p:txBody>
      </p:sp>
      <p:sp>
        <p:nvSpPr>
          <p:cNvPr id="5" name="Date Placeholder 4">
            <a:extLst>
              <a:ext uri="{FF2B5EF4-FFF2-40B4-BE49-F238E27FC236}">
                <a16:creationId xmlns:a16="http://schemas.microsoft.com/office/drawing/2014/main" id="{88978C01-7F87-CF33-0A78-14A32B08EC2C}"/>
              </a:ext>
            </a:extLst>
          </p:cNvPr>
          <p:cNvSpPr>
            <a:spLocks noGrp="1"/>
          </p:cNvSpPr>
          <p:nvPr>
            <p:ph type="dt" sz="half" idx="10"/>
          </p:nvPr>
        </p:nvSpPr>
        <p:spPr bwMode="black"/>
        <p:txBody>
          <a:bodyPr/>
          <a:lstStyle>
            <a:lvl1pPr>
              <a:defRPr>
                <a:solidFill>
                  <a:schemeClr val="bg1"/>
                </a:solidFill>
              </a:defRPr>
            </a:lvl1pPr>
          </a:lstStyle>
          <a:p>
            <a:fld id="{8D77C378-8EDF-426D-B919-7880CD9A7693}" type="datetime1">
              <a:rPr lang="de-DE" noProof="0" smtClean="0"/>
              <a:t>25.10.2024</a:t>
            </a:fld>
            <a:endParaRPr lang="en-GB" noProof="0"/>
          </a:p>
        </p:txBody>
      </p:sp>
      <p:sp>
        <p:nvSpPr>
          <p:cNvPr id="11" name="Footer Placeholder 10">
            <a:extLst>
              <a:ext uri="{FF2B5EF4-FFF2-40B4-BE49-F238E27FC236}">
                <a16:creationId xmlns:a16="http://schemas.microsoft.com/office/drawing/2014/main" id="{181DEFEF-48C2-8603-8ACF-D5A34390B8DF}"/>
              </a:ext>
            </a:extLst>
          </p:cNvPr>
          <p:cNvSpPr>
            <a:spLocks noGrp="1"/>
          </p:cNvSpPr>
          <p:nvPr>
            <p:ph type="ftr" sz="quarter" idx="11"/>
          </p:nvPr>
        </p:nvSpPr>
        <p:spPr bwMode="black"/>
        <p:txBody>
          <a:bodyPr/>
          <a:lstStyle>
            <a:lvl1pPr>
              <a:defRPr>
                <a:solidFill>
                  <a:schemeClr val="bg1"/>
                </a:solidFill>
              </a:defRPr>
            </a:lvl1pPr>
          </a:lstStyle>
          <a:p>
            <a:r>
              <a:rPr lang="en-GB" noProof="0"/>
              <a:t>Author  |  Position  |  Unit  |  Information Classification (Insert → Header &amp; Footer)</a:t>
            </a:r>
          </a:p>
        </p:txBody>
      </p:sp>
      <p:sp>
        <p:nvSpPr>
          <p:cNvPr id="12" name="Slide Number Placeholder 11">
            <a:extLst>
              <a:ext uri="{FF2B5EF4-FFF2-40B4-BE49-F238E27FC236}">
                <a16:creationId xmlns:a16="http://schemas.microsoft.com/office/drawing/2014/main" id="{0B4581DB-76BD-67C9-B287-1B79CB891AF5}"/>
              </a:ext>
            </a:extLst>
          </p:cNvPr>
          <p:cNvSpPr>
            <a:spLocks noGrp="1"/>
          </p:cNvSpPr>
          <p:nvPr>
            <p:ph type="sldNum" sz="quarter" idx="12"/>
          </p:nvPr>
        </p:nvSpPr>
        <p:spPr bwMode="black"/>
        <p:txBody>
          <a:bodyPr/>
          <a:lstStyle>
            <a:lvl1pPr>
              <a:defRPr>
                <a:solidFill>
                  <a:schemeClr val="bg1"/>
                </a:solidFill>
              </a:defRPr>
            </a:lvl1pPr>
          </a:lstStyle>
          <a:p>
            <a:r>
              <a:rPr lang="en-GB" noProof="0"/>
              <a:t> Page </a:t>
            </a:r>
            <a:fld id="{45BB4E0E-3DFA-4D3F-8B72-892B0D7B2330}" type="slidenum">
              <a:rPr lang="en-GB" noProof="0" smtClean="0"/>
              <a:pPr/>
              <a:t>‹#›</a:t>
            </a:fld>
            <a:endParaRPr lang="en-GB" noProof="0"/>
          </a:p>
        </p:txBody>
      </p:sp>
    </p:spTree>
    <p:extLst>
      <p:ext uri="{BB962C8B-B14F-4D97-AF65-F5344CB8AC3E}">
        <p14:creationId xmlns:p14="http://schemas.microsoft.com/office/powerpoint/2010/main" val="1370980487"/>
      </p:ext>
    </p:extLst>
  </p:cSld>
  <p:clrMapOvr>
    <a:masterClrMapping/>
  </p:clrMapOvr>
  <p:extLst>
    <p:ext uri="{DCECCB84-F9BA-43D5-87BE-67443E8EF086}">
      <p15:sldGuideLst xmlns:p15="http://schemas.microsoft.com/office/powerpoint/2012/main">
        <p15:guide id="1" pos="3727" userDrawn="1">
          <p15:clr>
            <a:srgbClr val="FBAE40"/>
          </p15:clr>
        </p15:guide>
        <p15:guide id="2" pos="3953" userDrawn="1">
          <p15:clr>
            <a:srgbClr val="FBAE40"/>
          </p15:clr>
        </p15:guide>
        <p15:guide id="3" pos="2502" userDrawn="1">
          <p15:clr>
            <a:srgbClr val="FBAE40"/>
          </p15:clr>
        </p15:guide>
        <p15:guide id="4" pos="2116" userDrawn="1">
          <p15:clr>
            <a:srgbClr val="FBAE40"/>
          </p15:clr>
        </p15:guide>
        <p15:guide id="5" pos="4951" userDrawn="1">
          <p15:clr>
            <a:srgbClr val="FBAE40"/>
          </p15:clr>
        </p15:guide>
        <p15:guide id="6" pos="5178" userDrawn="1">
          <p15:clr>
            <a:srgbClr val="FBAE40"/>
          </p15:clr>
        </p15:guide>
        <p15:guide id="7" pos="1890" userDrawn="1">
          <p15:clr>
            <a:srgbClr val="FBAE40"/>
          </p15:clr>
        </p15:guide>
        <p15:guide id="8" pos="2729" userDrawn="1">
          <p15:clr>
            <a:srgbClr val="FBAE40"/>
          </p15:clr>
        </p15:guide>
        <p15:guide id="9" pos="5564" userDrawn="1">
          <p15:clr>
            <a:srgbClr val="FBAE40"/>
          </p15:clr>
        </p15:guide>
        <p15:guide id="10" pos="579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 Title and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03DF4CB-BD12-E295-388A-2772174A27CE}"/>
              </a:ext>
            </a:extLst>
          </p:cNvPr>
          <p:cNvSpPr>
            <a:spLocks noGrp="1"/>
          </p:cNvSpPr>
          <p:nvPr>
            <p:ph type="body" sz="quarter" idx="13" hasCustomPrompt="1"/>
          </p:nvPr>
        </p:nvSpPr>
        <p:spPr bwMode="black">
          <a:xfrm>
            <a:off x="407368" y="1952836"/>
            <a:ext cx="11376000" cy="3924000"/>
          </a:xfrm>
        </p:spPr>
        <p:txBody>
          <a:bodyPr/>
          <a:lstStyle/>
          <a:p>
            <a:pPr lvl="0"/>
            <a:r>
              <a:rPr lang="en-GB" noProof="0"/>
              <a:t>Click to edit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2" name="Title 1">
            <a:extLst>
              <a:ext uri="{FF2B5EF4-FFF2-40B4-BE49-F238E27FC236}">
                <a16:creationId xmlns:a16="http://schemas.microsoft.com/office/drawing/2014/main" id="{1901AB19-4A72-AEE8-3D03-56303EAAD161}"/>
              </a:ext>
            </a:extLst>
          </p:cNvPr>
          <p:cNvSpPr>
            <a:spLocks noGrp="1"/>
          </p:cNvSpPr>
          <p:nvPr>
            <p:ph type="title" hasCustomPrompt="1"/>
          </p:nvPr>
        </p:nvSpPr>
        <p:spPr bwMode="black">
          <a:xfrm>
            <a:off x="407368" y="404664"/>
            <a:ext cx="11376000" cy="383567"/>
          </a:xfrm>
        </p:spPr>
        <p:txBody>
          <a:bodyPr vert="horz"/>
          <a:lstStyle/>
          <a:p>
            <a:r>
              <a:rPr lang="en-GB" noProof="0"/>
              <a:t>Click to edit slide title (maximum two lines)</a:t>
            </a:r>
          </a:p>
        </p:txBody>
      </p:sp>
      <p:sp>
        <p:nvSpPr>
          <p:cNvPr id="6" name="Date Placeholder 5">
            <a:extLst>
              <a:ext uri="{FF2B5EF4-FFF2-40B4-BE49-F238E27FC236}">
                <a16:creationId xmlns:a16="http://schemas.microsoft.com/office/drawing/2014/main" id="{55C14931-5CF6-026B-0C86-BC10D7A33AF2}"/>
              </a:ext>
            </a:extLst>
          </p:cNvPr>
          <p:cNvSpPr>
            <a:spLocks noGrp="1"/>
          </p:cNvSpPr>
          <p:nvPr>
            <p:ph type="dt" sz="half" idx="14"/>
          </p:nvPr>
        </p:nvSpPr>
        <p:spPr bwMode="black"/>
        <p:txBody>
          <a:bodyPr/>
          <a:lstStyle/>
          <a:p>
            <a:fld id="{248364A8-EA25-4CD6-ABE5-D975616C4120}" type="datetime1">
              <a:rPr lang="de-DE" noProof="0" smtClean="0"/>
              <a:t>25.10.2024</a:t>
            </a:fld>
            <a:endParaRPr lang="en-GB" noProof="0"/>
          </a:p>
        </p:txBody>
      </p:sp>
      <p:sp>
        <p:nvSpPr>
          <p:cNvPr id="9" name="Footer Placeholder 8">
            <a:extLst>
              <a:ext uri="{FF2B5EF4-FFF2-40B4-BE49-F238E27FC236}">
                <a16:creationId xmlns:a16="http://schemas.microsoft.com/office/drawing/2014/main" id="{B6F93C13-F80A-8D39-31C5-93A6FFB2A9E1}"/>
              </a:ext>
            </a:extLst>
          </p:cNvPr>
          <p:cNvSpPr>
            <a:spLocks noGrp="1"/>
          </p:cNvSpPr>
          <p:nvPr>
            <p:ph type="ftr" sz="quarter" idx="15"/>
          </p:nvPr>
        </p:nvSpPr>
        <p:spPr bwMode="black"/>
        <p:txBody>
          <a:bodyPr/>
          <a:lstStyle/>
          <a:p>
            <a:r>
              <a:rPr lang="en-GB" noProof="0"/>
              <a:t>Author  |  Position  |  Unit  |  Information Classification (Insert → Header &amp; Footer)</a:t>
            </a:r>
          </a:p>
        </p:txBody>
      </p:sp>
      <p:sp>
        <p:nvSpPr>
          <p:cNvPr id="10" name="Slide Number Placeholder 9">
            <a:extLst>
              <a:ext uri="{FF2B5EF4-FFF2-40B4-BE49-F238E27FC236}">
                <a16:creationId xmlns:a16="http://schemas.microsoft.com/office/drawing/2014/main" id="{950EBD6D-3416-1422-EF56-9C3BB4D83055}"/>
              </a:ext>
            </a:extLst>
          </p:cNvPr>
          <p:cNvSpPr>
            <a:spLocks noGrp="1"/>
          </p:cNvSpPr>
          <p:nvPr>
            <p:ph type="sldNum" sz="quarter" idx="16"/>
          </p:nvPr>
        </p:nvSpPr>
        <p:spPr bwMode="black"/>
        <p:txBody>
          <a:bodyPr/>
          <a:lstStyle/>
          <a:p>
            <a:r>
              <a:rPr lang="en-GB" noProof="0"/>
              <a:t> Page </a:t>
            </a:r>
            <a:fld id="{45BB4E0E-3DFA-4D3F-8B72-892B0D7B2330}" type="slidenum">
              <a:rPr lang="en-GB" noProof="0" smtClean="0"/>
              <a:pPr/>
              <a:t>‹#›</a:t>
            </a:fld>
            <a:endParaRPr lang="en-GB" noProof="0"/>
          </a:p>
        </p:txBody>
      </p:sp>
    </p:spTree>
    <p:extLst>
      <p:ext uri="{BB962C8B-B14F-4D97-AF65-F5344CB8AC3E}">
        <p14:creationId xmlns:p14="http://schemas.microsoft.com/office/powerpoint/2010/main" val="271470119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 Title and Text (two colum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03DF4CB-BD12-E295-388A-2772174A27CE}"/>
              </a:ext>
            </a:extLst>
          </p:cNvPr>
          <p:cNvSpPr>
            <a:spLocks noGrp="1"/>
          </p:cNvSpPr>
          <p:nvPr>
            <p:ph type="body" sz="quarter" idx="13" hasCustomPrompt="1"/>
          </p:nvPr>
        </p:nvSpPr>
        <p:spPr bwMode="black">
          <a:xfrm>
            <a:off x="407368" y="1952836"/>
            <a:ext cx="5508000" cy="3924000"/>
          </a:xfrm>
        </p:spPr>
        <p:txBody>
          <a:bodyPr/>
          <a:lstStyle/>
          <a:p>
            <a:pPr lvl="0"/>
            <a:r>
              <a:rPr lang="en-GB" noProof="0"/>
              <a:t>Click to edit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6" name="Text Placeholder 7">
            <a:extLst>
              <a:ext uri="{FF2B5EF4-FFF2-40B4-BE49-F238E27FC236}">
                <a16:creationId xmlns:a16="http://schemas.microsoft.com/office/drawing/2014/main" id="{E556AF58-8BAC-278F-2ED7-D0AED2882765}"/>
              </a:ext>
            </a:extLst>
          </p:cNvPr>
          <p:cNvSpPr>
            <a:spLocks noGrp="1"/>
          </p:cNvSpPr>
          <p:nvPr>
            <p:ph type="body" sz="quarter" idx="14" hasCustomPrompt="1"/>
          </p:nvPr>
        </p:nvSpPr>
        <p:spPr bwMode="black">
          <a:xfrm>
            <a:off x="6276020" y="1952836"/>
            <a:ext cx="5508000" cy="3924000"/>
          </a:xfrm>
        </p:spPr>
        <p:txBody>
          <a:bodyPr/>
          <a:lstStyle/>
          <a:p>
            <a:pPr lvl="0"/>
            <a:r>
              <a:rPr lang="en-GB" noProof="0"/>
              <a:t>Click to edit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2" name="Title 1">
            <a:extLst>
              <a:ext uri="{FF2B5EF4-FFF2-40B4-BE49-F238E27FC236}">
                <a16:creationId xmlns:a16="http://schemas.microsoft.com/office/drawing/2014/main" id="{1901AB19-4A72-AEE8-3D03-56303EAAD161}"/>
              </a:ext>
            </a:extLst>
          </p:cNvPr>
          <p:cNvSpPr>
            <a:spLocks noGrp="1"/>
          </p:cNvSpPr>
          <p:nvPr>
            <p:ph type="title" hasCustomPrompt="1"/>
          </p:nvPr>
        </p:nvSpPr>
        <p:spPr bwMode="black">
          <a:xfrm>
            <a:off x="407368" y="404664"/>
            <a:ext cx="11376000" cy="383567"/>
          </a:xfrm>
        </p:spPr>
        <p:txBody>
          <a:bodyPr vert="horz"/>
          <a:lstStyle/>
          <a:p>
            <a:r>
              <a:rPr lang="en-GB" noProof="0"/>
              <a:t>Click to edit slide title (maximum two lines)</a:t>
            </a:r>
          </a:p>
        </p:txBody>
      </p:sp>
      <p:sp>
        <p:nvSpPr>
          <p:cNvPr id="9" name="Date Placeholder 8">
            <a:extLst>
              <a:ext uri="{FF2B5EF4-FFF2-40B4-BE49-F238E27FC236}">
                <a16:creationId xmlns:a16="http://schemas.microsoft.com/office/drawing/2014/main" id="{5C741FD5-79FC-280F-757B-B5B8B532030D}"/>
              </a:ext>
            </a:extLst>
          </p:cNvPr>
          <p:cNvSpPr>
            <a:spLocks noGrp="1"/>
          </p:cNvSpPr>
          <p:nvPr>
            <p:ph type="dt" sz="half" idx="15"/>
          </p:nvPr>
        </p:nvSpPr>
        <p:spPr bwMode="black"/>
        <p:txBody>
          <a:bodyPr/>
          <a:lstStyle/>
          <a:p>
            <a:fld id="{489762EF-2481-4E26-974F-429E5AE89F28}" type="datetime1">
              <a:rPr lang="de-DE" noProof="0" smtClean="0"/>
              <a:t>25.10.2024</a:t>
            </a:fld>
            <a:endParaRPr lang="en-GB" noProof="0"/>
          </a:p>
        </p:txBody>
      </p:sp>
      <p:sp>
        <p:nvSpPr>
          <p:cNvPr id="10" name="Footer Placeholder 9">
            <a:extLst>
              <a:ext uri="{FF2B5EF4-FFF2-40B4-BE49-F238E27FC236}">
                <a16:creationId xmlns:a16="http://schemas.microsoft.com/office/drawing/2014/main" id="{A5141E72-DA69-4861-0CE6-D854829CFE58}"/>
              </a:ext>
            </a:extLst>
          </p:cNvPr>
          <p:cNvSpPr>
            <a:spLocks noGrp="1"/>
          </p:cNvSpPr>
          <p:nvPr>
            <p:ph type="ftr" sz="quarter" idx="16"/>
          </p:nvPr>
        </p:nvSpPr>
        <p:spPr bwMode="black"/>
        <p:txBody>
          <a:bodyPr/>
          <a:lstStyle/>
          <a:p>
            <a:r>
              <a:rPr lang="en-GB" noProof="0"/>
              <a:t>Author  |  Position  |  Unit  |  Information Classification (Insert → Header &amp; Footer)</a:t>
            </a:r>
          </a:p>
        </p:txBody>
      </p:sp>
      <p:sp>
        <p:nvSpPr>
          <p:cNvPr id="11" name="Slide Number Placeholder 10">
            <a:extLst>
              <a:ext uri="{FF2B5EF4-FFF2-40B4-BE49-F238E27FC236}">
                <a16:creationId xmlns:a16="http://schemas.microsoft.com/office/drawing/2014/main" id="{741E47FB-F993-97D1-EA74-818734F35406}"/>
              </a:ext>
            </a:extLst>
          </p:cNvPr>
          <p:cNvSpPr>
            <a:spLocks noGrp="1"/>
          </p:cNvSpPr>
          <p:nvPr>
            <p:ph type="sldNum" sz="quarter" idx="17"/>
          </p:nvPr>
        </p:nvSpPr>
        <p:spPr bwMode="black"/>
        <p:txBody>
          <a:bodyPr/>
          <a:lstStyle/>
          <a:p>
            <a:r>
              <a:rPr lang="en-GB" noProof="0"/>
              <a:t> Page </a:t>
            </a:r>
            <a:fld id="{45BB4E0E-3DFA-4D3F-8B72-892B0D7B2330}" type="slidenum">
              <a:rPr lang="en-GB" noProof="0" smtClean="0"/>
              <a:pPr/>
              <a:t>‹#›</a:t>
            </a:fld>
            <a:endParaRPr lang="en-GB" noProof="0"/>
          </a:p>
        </p:txBody>
      </p:sp>
    </p:spTree>
    <p:extLst>
      <p:ext uri="{BB962C8B-B14F-4D97-AF65-F5344CB8AC3E}">
        <p14:creationId xmlns:p14="http://schemas.microsoft.com/office/powerpoint/2010/main" val="1559472656"/>
      </p:ext>
    </p:extLst>
  </p:cSld>
  <p:clrMapOvr>
    <a:masterClrMapping/>
  </p:clrMapOvr>
  <p:extLst>
    <p:ext uri="{DCECCB84-F9BA-43D5-87BE-67443E8EF086}">
      <p15:sldGuideLst xmlns:p15="http://schemas.microsoft.com/office/powerpoint/2012/main">
        <p15:guide id="1" pos="3727" userDrawn="1">
          <p15:clr>
            <a:srgbClr val="FBAE40"/>
          </p15:clr>
        </p15:guide>
        <p15:guide id="2" pos="395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44658C-AD0D-D302-6C31-203C9B39971B}"/>
              </a:ext>
            </a:extLst>
          </p:cNvPr>
          <p:cNvSpPr>
            <a:spLocks noGrp="1"/>
          </p:cNvSpPr>
          <p:nvPr>
            <p:ph type="title"/>
          </p:nvPr>
        </p:nvSpPr>
        <p:spPr bwMode="black">
          <a:xfrm>
            <a:off x="407368" y="404664"/>
            <a:ext cx="11376000" cy="383567"/>
          </a:xfrm>
          <a:prstGeom prst="rect">
            <a:avLst/>
          </a:prstGeom>
        </p:spPr>
        <p:txBody>
          <a:bodyPr vert="horz" lIns="0" tIns="0" rIns="0" bIns="0" rtlCol="0" anchor="t">
            <a:spAutoFit/>
          </a:bodyPr>
          <a:lstStyle/>
          <a:p>
            <a:r>
              <a:rPr lang="en-GB" noProof="0" dirty="0"/>
              <a:t>Click to edit slide title (maximum two lines)</a:t>
            </a:r>
          </a:p>
        </p:txBody>
      </p:sp>
      <p:sp>
        <p:nvSpPr>
          <p:cNvPr id="3" name="Text Placeholder 2">
            <a:extLst>
              <a:ext uri="{FF2B5EF4-FFF2-40B4-BE49-F238E27FC236}">
                <a16:creationId xmlns:a16="http://schemas.microsoft.com/office/drawing/2014/main" id="{D503978D-344E-0888-2105-D229DC63F20E}"/>
              </a:ext>
            </a:extLst>
          </p:cNvPr>
          <p:cNvSpPr>
            <a:spLocks noGrp="1"/>
          </p:cNvSpPr>
          <p:nvPr>
            <p:ph type="body" idx="1"/>
          </p:nvPr>
        </p:nvSpPr>
        <p:spPr bwMode="black">
          <a:xfrm>
            <a:off x="407368" y="1952836"/>
            <a:ext cx="11376000" cy="3924000"/>
          </a:xfrm>
          <a:prstGeom prst="rect">
            <a:avLst/>
          </a:prstGeom>
        </p:spPr>
        <p:txBody>
          <a:bodyPr vert="horz" lIns="0" tIns="0" rIns="0" bIns="0" rtlCol="0">
            <a:noAutofit/>
          </a:bodyPr>
          <a:lstStyle/>
          <a:p>
            <a:pPr lvl="0"/>
            <a:r>
              <a:rPr lang="en-GB" noProof="0" dirty="0"/>
              <a:t>Click to edit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p:txBody>
      </p:sp>
      <p:sp>
        <p:nvSpPr>
          <p:cNvPr id="4" name="Date Placeholder 3">
            <a:extLst>
              <a:ext uri="{FF2B5EF4-FFF2-40B4-BE49-F238E27FC236}">
                <a16:creationId xmlns:a16="http://schemas.microsoft.com/office/drawing/2014/main" id="{6BDC5062-DB76-08EC-B236-445ECFE98AAF}"/>
              </a:ext>
            </a:extLst>
          </p:cNvPr>
          <p:cNvSpPr>
            <a:spLocks noGrp="1"/>
          </p:cNvSpPr>
          <p:nvPr>
            <p:ph type="dt" sz="half" idx="2"/>
          </p:nvPr>
        </p:nvSpPr>
        <p:spPr bwMode="black">
          <a:xfrm>
            <a:off x="2279656" y="6340832"/>
            <a:ext cx="720000" cy="153888"/>
          </a:xfrm>
          <a:prstGeom prst="rect">
            <a:avLst/>
          </a:prstGeom>
        </p:spPr>
        <p:txBody>
          <a:bodyPr vert="horz" lIns="0" tIns="0" rIns="0" bIns="0" rtlCol="0" anchor="ctr">
            <a:noAutofit/>
          </a:bodyPr>
          <a:lstStyle>
            <a:lvl1pPr algn="l">
              <a:defRPr sz="1000">
                <a:solidFill>
                  <a:schemeClr val="tx1"/>
                </a:solidFill>
              </a:defRPr>
            </a:lvl1pPr>
          </a:lstStyle>
          <a:p>
            <a:fld id="{C69761D6-E862-42A2-846D-BA18A6367DBA}" type="datetime1">
              <a:rPr lang="de-DE" noProof="0" smtClean="0"/>
              <a:t>25.10.2024</a:t>
            </a:fld>
            <a:endParaRPr lang="en-GB" noProof="0" dirty="0"/>
          </a:p>
        </p:txBody>
      </p:sp>
      <p:sp>
        <p:nvSpPr>
          <p:cNvPr id="5" name="Footer Placeholder 4">
            <a:extLst>
              <a:ext uri="{FF2B5EF4-FFF2-40B4-BE49-F238E27FC236}">
                <a16:creationId xmlns:a16="http://schemas.microsoft.com/office/drawing/2014/main" id="{43D32680-3D89-1DF0-7FEA-9A593E6FD3DA}"/>
              </a:ext>
            </a:extLst>
          </p:cNvPr>
          <p:cNvSpPr>
            <a:spLocks noGrp="1"/>
          </p:cNvSpPr>
          <p:nvPr>
            <p:ph type="ftr" sz="quarter" idx="3"/>
          </p:nvPr>
        </p:nvSpPr>
        <p:spPr bwMode="black">
          <a:xfrm>
            <a:off x="3359695" y="6340832"/>
            <a:ext cx="5831925" cy="153888"/>
          </a:xfrm>
          <a:prstGeom prst="rect">
            <a:avLst/>
          </a:prstGeom>
        </p:spPr>
        <p:txBody>
          <a:bodyPr vert="horz" lIns="0" tIns="0" rIns="0" bIns="0" rtlCol="0" anchor="ctr">
            <a:noAutofit/>
          </a:bodyPr>
          <a:lstStyle>
            <a:lvl1pPr algn="l">
              <a:defRPr sz="1000">
                <a:solidFill>
                  <a:schemeClr val="tx1"/>
                </a:solidFill>
              </a:defRPr>
            </a:lvl1pPr>
          </a:lstStyle>
          <a:p>
            <a:r>
              <a:rPr lang="en-GB" noProof="0" dirty="0"/>
              <a:t>Author  |  Position  |  Unit  |  Information Classification (Insert → Header &amp; Footer)</a:t>
            </a:r>
          </a:p>
        </p:txBody>
      </p:sp>
      <p:sp>
        <p:nvSpPr>
          <p:cNvPr id="6" name="Slide Number Placeholder 5">
            <a:extLst>
              <a:ext uri="{FF2B5EF4-FFF2-40B4-BE49-F238E27FC236}">
                <a16:creationId xmlns:a16="http://schemas.microsoft.com/office/drawing/2014/main" id="{AAAB9846-EE38-FDCF-A10E-DF981E9B9992}"/>
              </a:ext>
            </a:extLst>
          </p:cNvPr>
          <p:cNvSpPr>
            <a:spLocks noGrp="1"/>
          </p:cNvSpPr>
          <p:nvPr>
            <p:ph type="sldNum" sz="quarter" idx="4"/>
          </p:nvPr>
        </p:nvSpPr>
        <p:spPr bwMode="black">
          <a:xfrm>
            <a:off x="11208632" y="6340832"/>
            <a:ext cx="576000" cy="153888"/>
          </a:xfrm>
          <a:prstGeom prst="rect">
            <a:avLst/>
          </a:prstGeom>
        </p:spPr>
        <p:txBody>
          <a:bodyPr vert="horz" lIns="0" tIns="0" rIns="0" bIns="0" rtlCol="0" anchor="ctr">
            <a:noAutofit/>
          </a:bodyPr>
          <a:lstStyle>
            <a:lvl1pPr algn="r">
              <a:defRPr sz="1000">
                <a:solidFill>
                  <a:schemeClr val="tx1"/>
                </a:solidFill>
              </a:defRPr>
            </a:lvl1pPr>
          </a:lstStyle>
          <a:p>
            <a:r>
              <a:rPr lang="en-GB" noProof="0" dirty="0"/>
              <a:t> Page </a:t>
            </a:r>
            <a:fld id="{45BB4E0E-3DFA-4D3F-8B72-892B0D7B2330}" type="slidenum">
              <a:rPr lang="en-GB" noProof="0" smtClean="0"/>
              <a:pPr/>
              <a:t>‹#›</a:t>
            </a:fld>
            <a:endParaRPr lang="en-GB" noProof="0" dirty="0"/>
          </a:p>
        </p:txBody>
      </p:sp>
      <p:sp>
        <p:nvSpPr>
          <p:cNvPr id="8" name="Text Placeholder 1">
            <a:extLst>
              <a:ext uri="{FF2B5EF4-FFF2-40B4-BE49-F238E27FC236}">
                <a16:creationId xmlns:a16="http://schemas.microsoft.com/office/drawing/2014/main" id="{AB075F98-AB6D-020A-58DB-EF00C204652C}"/>
              </a:ext>
            </a:extLst>
          </p:cNvPr>
          <p:cNvSpPr txBox="1">
            <a:spLocks noChangeAspect="1"/>
          </p:cNvSpPr>
          <p:nvPr userDrawn="1"/>
        </p:nvSpPr>
        <p:spPr bwMode="black">
          <a:xfrm>
            <a:off x="407368" y="6269239"/>
            <a:ext cx="450000" cy="191833"/>
          </a:xfrm>
          <a:custGeom>
            <a:avLst/>
            <a:gdLst>
              <a:gd name="connsiteX0" fmla="*/ 0 w 450000"/>
              <a:gd name="connsiteY0" fmla="*/ 0 h 191833"/>
              <a:gd name="connsiteX1" fmla="*/ 450000 w 450000"/>
              <a:gd name="connsiteY1" fmla="*/ 0 h 191833"/>
              <a:gd name="connsiteX2" fmla="*/ 450000 w 450000"/>
              <a:gd name="connsiteY2" fmla="*/ 191833 h 191833"/>
              <a:gd name="connsiteX3" fmla="*/ 0 w 450000"/>
              <a:gd name="connsiteY3" fmla="*/ 191833 h 191833"/>
            </a:gdLst>
            <a:ahLst/>
            <a:cxnLst>
              <a:cxn ang="0">
                <a:pos x="connsiteX0" y="connsiteY0"/>
              </a:cxn>
              <a:cxn ang="0">
                <a:pos x="connsiteX1" y="connsiteY1"/>
              </a:cxn>
              <a:cxn ang="0">
                <a:pos x="connsiteX2" y="connsiteY2"/>
              </a:cxn>
              <a:cxn ang="0">
                <a:pos x="connsiteX3" y="connsiteY3"/>
              </a:cxn>
            </a:cxnLst>
            <a:rect l="l" t="t" r="r" b="b"/>
            <a:pathLst>
              <a:path w="450000" h="191833">
                <a:moveTo>
                  <a:pt x="0" y="0"/>
                </a:moveTo>
                <a:lnTo>
                  <a:pt x="450000" y="0"/>
                </a:lnTo>
                <a:lnTo>
                  <a:pt x="450000" y="191833"/>
                </a:lnTo>
                <a:lnTo>
                  <a:pt x="0" y="191833"/>
                </a:lnTo>
                <a:close/>
              </a:path>
            </a:pathLst>
          </a:custGeom>
          <a:blipFill>
            <a:blip r:embed="rId33">
              <a:extLst>
                <a:ext uri="{96DAC541-7B7A-43D3-8B79-37D633B846F1}">
                  <asvg:svgBlip xmlns:asvg="http://schemas.microsoft.com/office/drawing/2016/SVG/main" r:embed="rId34"/>
                </a:ext>
              </a:extLst>
            </a:blip>
            <a:stretch>
              <a:fillRect/>
            </a:stretch>
          </a:blipFill>
          <a:ln w="0">
            <a:solidFill>
              <a:schemeClr val="bg1">
                <a:alpha val="0"/>
              </a:schemeClr>
            </a:solidFill>
          </a:ln>
        </p:spPr>
        <p:txBody>
          <a:bodyPr wrap="square">
            <a:noAutofit/>
          </a:bodyPr>
          <a:lstStyle>
            <a:lvl1pPr marL="0" indent="0" algn="l" defTabSz="715963" rtl="0" eaLnBrk="1" latinLnBrk="0" hangingPunct="1">
              <a:lnSpc>
                <a:spcPct val="100000"/>
              </a:lnSpc>
              <a:spcBef>
                <a:spcPts val="0"/>
              </a:spcBef>
              <a:buFont typeface="TheSans for Ista SmLt" panose="020B0604020202020204" pitchFamily="34" charset="0"/>
              <a:buNone/>
              <a:defRPr sz="100" kern="1200">
                <a:solidFill>
                  <a:schemeClr val="tx1">
                    <a:alpha val="0"/>
                  </a:schemeClr>
                </a:solidFill>
                <a:latin typeface="+mn-lt"/>
                <a:ea typeface="+mn-ea"/>
                <a:cs typeface="+mn-cs"/>
              </a:defRPr>
            </a:lvl1pPr>
            <a:lvl2pPr marL="0" indent="0" algn="l" defTabSz="717550" rtl="0" eaLnBrk="1" latinLnBrk="0" hangingPunct="1">
              <a:lnSpc>
                <a:spcPct val="100000"/>
              </a:lnSpc>
              <a:spcBef>
                <a:spcPts val="0"/>
              </a:spcBef>
              <a:buFont typeface="TheSans for Ista SmLt" panose="020B0604020202020204" pitchFamily="34" charset="0"/>
              <a:buNone/>
              <a:defRPr sz="100" kern="1200">
                <a:solidFill>
                  <a:schemeClr val="tx1">
                    <a:alpha val="0"/>
                  </a:schemeClr>
                </a:solidFill>
                <a:latin typeface="+mn-lt"/>
                <a:ea typeface="+mn-ea"/>
                <a:cs typeface="+mn-cs"/>
              </a:defRPr>
            </a:lvl2pPr>
            <a:lvl3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3pPr>
            <a:lvl4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4pPr>
            <a:lvl5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5pPr>
            <a:lvl6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6pPr>
            <a:lvl7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7pPr>
            <a:lvl8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8pPr>
            <a:lvl9pPr marL="0" indent="0" algn="l" defTabSz="717550" rtl="0" eaLnBrk="1" latinLnBrk="0" hangingPunct="1">
              <a:lnSpc>
                <a:spcPct val="100000"/>
              </a:lnSpc>
              <a:spcBef>
                <a:spcPts val="0"/>
              </a:spcBef>
              <a:buClr>
                <a:schemeClr val="accent2"/>
              </a:buClr>
              <a:buFont typeface="TheSans for Ista SmLt" panose="020B0604020202020204" pitchFamily="34" charset="0"/>
              <a:buNone/>
              <a:defRPr sz="100" kern="1200">
                <a:solidFill>
                  <a:schemeClr val="tx1">
                    <a:alpha val="0"/>
                  </a:schemeClr>
                </a:solidFill>
                <a:latin typeface="+mn-lt"/>
                <a:ea typeface="+mn-ea"/>
                <a:cs typeface="+mn-cs"/>
              </a:defRPr>
            </a:lvl9pPr>
          </a:lstStyle>
          <a:p>
            <a:r>
              <a:rPr lang="en-GB" noProof="0" dirty="0"/>
              <a:t> </a:t>
            </a:r>
          </a:p>
        </p:txBody>
      </p:sp>
    </p:spTree>
    <p:extLst>
      <p:ext uri="{BB962C8B-B14F-4D97-AF65-F5344CB8AC3E}">
        <p14:creationId xmlns:p14="http://schemas.microsoft.com/office/powerpoint/2010/main" val="189831211"/>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71" r:id="rId3"/>
    <p:sldLayoutId id="2147483673" r:id="rId4"/>
    <p:sldLayoutId id="2147483674" r:id="rId5"/>
    <p:sldLayoutId id="2147483651" r:id="rId6"/>
    <p:sldLayoutId id="2147483680" r:id="rId7"/>
    <p:sldLayoutId id="2147483652" r:id="rId8"/>
    <p:sldLayoutId id="2147483653" r:id="rId9"/>
    <p:sldLayoutId id="2147483654" r:id="rId10"/>
    <p:sldLayoutId id="2147483679" r:id="rId11"/>
    <p:sldLayoutId id="2147483717" r:id="rId12"/>
    <p:sldLayoutId id="2147483718" r:id="rId13"/>
    <p:sldLayoutId id="2147483719" r:id="rId14"/>
    <p:sldLayoutId id="2147483720" r:id="rId15"/>
    <p:sldLayoutId id="2147483681" r:id="rId16"/>
    <p:sldLayoutId id="2147483699" r:id="rId17"/>
    <p:sldLayoutId id="2147483700" r:id="rId18"/>
    <p:sldLayoutId id="2147483705" r:id="rId19"/>
    <p:sldLayoutId id="2147483689" r:id="rId20"/>
    <p:sldLayoutId id="2147483694" r:id="rId21"/>
    <p:sldLayoutId id="2147483711" r:id="rId22"/>
    <p:sldLayoutId id="2147483709" r:id="rId23"/>
    <p:sldLayoutId id="2147483712" r:id="rId24"/>
    <p:sldLayoutId id="2147483725" r:id="rId25"/>
    <p:sldLayoutId id="2147483738" r:id="rId26"/>
    <p:sldLayoutId id="2147483740" r:id="rId27"/>
    <p:sldLayoutId id="2147483742" r:id="rId28"/>
    <p:sldLayoutId id="2147483743" r:id="rId29"/>
    <p:sldLayoutId id="2147483744" r:id="rId30"/>
    <p:sldLayoutId id="2147483745" r:id="rId31"/>
  </p:sldLayoutIdLst>
  <p:hf hdr="0"/>
  <p:txStyles>
    <p:titleStyle>
      <a:lvl1pPr algn="l" defTabSz="914400" rtl="0" eaLnBrk="1" latinLnBrk="0" hangingPunct="1">
        <a:lnSpc>
          <a:spcPct val="95000"/>
        </a:lnSpc>
        <a:spcBef>
          <a:spcPct val="0"/>
        </a:spcBef>
        <a:buNone/>
        <a:defRPr sz="2600" kern="1200">
          <a:solidFill>
            <a:schemeClr val="tx1"/>
          </a:solidFill>
          <a:latin typeface="+mj-lt"/>
          <a:ea typeface="+mj-ea"/>
          <a:cs typeface="+mj-cs"/>
        </a:defRPr>
      </a:lvl1pPr>
    </p:titleStyle>
    <p:bodyStyle>
      <a:lvl1pPr marL="0" indent="0" algn="l" defTabSz="715963" rtl="0" eaLnBrk="1" latinLnBrk="0" hangingPunct="1">
        <a:lnSpc>
          <a:spcPct val="110000"/>
        </a:lnSpc>
        <a:spcBef>
          <a:spcPts val="1000"/>
        </a:spcBef>
        <a:buFont typeface="TheSans for Ista SmLt" panose="020B0604020202020204" pitchFamily="34" charset="0"/>
        <a:buNone/>
        <a:defRPr sz="1600" kern="1200">
          <a:solidFill>
            <a:schemeClr val="tx1"/>
          </a:solidFill>
          <a:latin typeface="+mj-lt"/>
          <a:ea typeface="+mn-ea"/>
          <a:cs typeface="+mn-cs"/>
        </a:defRPr>
      </a:lvl1pPr>
      <a:lvl2pPr marL="0" indent="0" algn="l" defTabSz="717550" rtl="0" eaLnBrk="1" latinLnBrk="0" hangingPunct="1">
        <a:lnSpc>
          <a:spcPct val="110000"/>
        </a:lnSpc>
        <a:spcBef>
          <a:spcPts val="400"/>
        </a:spcBef>
        <a:buFont typeface="TheSans for Ista SmLt" panose="020B0604020202020204" pitchFamily="34" charset="0"/>
        <a:buNone/>
        <a:defRPr sz="1600" kern="1200">
          <a:solidFill>
            <a:schemeClr val="tx1"/>
          </a:solidFill>
          <a:latin typeface="+mn-lt"/>
          <a:ea typeface="+mn-ea"/>
          <a:cs typeface="+mn-cs"/>
        </a:defRPr>
      </a:lvl2pPr>
      <a:lvl3pPr marL="180000" indent="-180000" algn="l" defTabSz="717550" rtl="0" eaLnBrk="1" latinLnBrk="0" hangingPunct="1">
        <a:lnSpc>
          <a:spcPct val="110000"/>
        </a:lnSpc>
        <a:spcBef>
          <a:spcPts val="400"/>
        </a:spcBef>
        <a:buClr>
          <a:schemeClr val="accent3"/>
        </a:buClr>
        <a:buFont typeface="TheSans for Ista SmLt" panose="020B0604020202020204" pitchFamily="34" charset="0"/>
        <a:buChar char="•"/>
        <a:defRPr sz="1600" kern="1200">
          <a:solidFill>
            <a:schemeClr val="tx1"/>
          </a:solidFill>
          <a:latin typeface="+mn-lt"/>
          <a:ea typeface="+mn-ea"/>
          <a:cs typeface="+mn-cs"/>
        </a:defRPr>
      </a:lvl3pPr>
      <a:lvl4pPr marL="360000" indent="-180000" algn="l" defTabSz="717550" rtl="0" eaLnBrk="1" latinLnBrk="0" hangingPunct="1">
        <a:lnSpc>
          <a:spcPct val="110000"/>
        </a:lnSpc>
        <a:spcBef>
          <a:spcPts val="200"/>
        </a:spcBef>
        <a:buClr>
          <a:schemeClr val="accent3"/>
        </a:buClr>
        <a:buFont typeface="TheSans for Ista SmLt" panose="020B0604020202020204" pitchFamily="34" charset="0"/>
        <a:buChar char="•"/>
        <a:defRPr sz="1600" kern="1200">
          <a:solidFill>
            <a:schemeClr val="tx1"/>
          </a:solidFill>
          <a:latin typeface="+mn-lt"/>
          <a:ea typeface="+mn-ea"/>
          <a:cs typeface="+mn-cs"/>
        </a:defRPr>
      </a:lvl4pPr>
      <a:lvl5pPr marL="540000" indent="-180000" algn="l" defTabSz="717550" rtl="0" eaLnBrk="1" latinLnBrk="0" hangingPunct="1">
        <a:lnSpc>
          <a:spcPct val="110000"/>
        </a:lnSpc>
        <a:spcBef>
          <a:spcPts val="100"/>
        </a:spcBef>
        <a:buClr>
          <a:schemeClr val="accent3"/>
        </a:buClr>
        <a:buFont typeface="TheSans for Ista SmLt" panose="020B0604020202020204" pitchFamily="34" charset="0"/>
        <a:buChar char="•"/>
        <a:defRPr sz="1600" kern="1200">
          <a:solidFill>
            <a:schemeClr val="tx1"/>
          </a:solidFill>
          <a:latin typeface="+mn-lt"/>
          <a:ea typeface="+mn-ea"/>
          <a:cs typeface="+mn-cs"/>
        </a:defRPr>
      </a:lvl5pPr>
      <a:lvl6pPr marL="324000" indent="-324000" algn="l" defTabSz="717550" rtl="0" eaLnBrk="1" latinLnBrk="0" hangingPunct="1">
        <a:lnSpc>
          <a:spcPct val="110000"/>
        </a:lnSpc>
        <a:spcBef>
          <a:spcPts val="400"/>
        </a:spcBef>
        <a:buClr>
          <a:schemeClr val="accent3"/>
        </a:buClr>
        <a:buFont typeface="+mj-lt"/>
        <a:buAutoNum type="arabicPeriod"/>
        <a:defRPr sz="1600" kern="1200">
          <a:solidFill>
            <a:schemeClr val="tx1"/>
          </a:solidFill>
          <a:latin typeface="+mn-lt"/>
          <a:ea typeface="+mn-ea"/>
          <a:cs typeface="+mn-cs"/>
        </a:defRPr>
      </a:lvl6pPr>
      <a:lvl7pPr marL="324000" indent="-324000" algn="l" defTabSz="717550" rtl="0" eaLnBrk="1" latinLnBrk="0" hangingPunct="1">
        <a:lnSpc>
          <a:spcPct val="110000"/>
        </a:lnSpc>
        <a:spcBef>
          <a:spcPts val="400"/>
        </a:spcBef>
        <a:buClr>
          <a:schemeClr val="accent3"/>
        </a:buClr>
        <a:buFont typeface="+mj-lt"/>
        <a:buAutoNum type="arabicPeriod"/>
        <a:defRPr sz="1600" kern="1200">
          <a:solidFill>
            <a:schemeClr val="tx1"/>
          </a:solidFill>
          <a:latin typeface="+mn-lt"/>
          <a:ea typeface="+mn-ea"/>
          <a:cs typeface="+mn-cs"/>
        </a:defRPr>
      </a:lvl7pPr>
      <a:lvl8pPr marL="324000" indent="-324000" algn="l" defTabSz="717550" rtl="0" eaLnBrk="1" latinLnBrk="0" hangingPunct="1">
        <a:lnSpc>
          <a:spcPct val="110000"/>
        </a:lnSpc>
        <a:spcBef>
          <a:spcPts val="400"/>
        </a:spcBef>
        <a:buClr>
          <a:schemeClr val="accent3"/>
        </a:buClr>
        <a:buFont typeface="+mj-lt"/>
        <a:buAutoNum type="arabicPeriod"/>
        <a:defRPr sz="1600" kern="1200">
          <a:solidFill>
            <a:schemeClr val="tx1"/>
          </a:solidFill>
          <a:latin typeface="+mn-lt"/>
          <a:ea typeface="+mn-ea"/>
          <a:cs typeface="+mn-cs"/>
        </a:defRPr>
      </a:lvl8pPr>
      <a:lvl9pPr marL="324000" indent="-324000" algn="l" defTabSz="717550" rtl="0" eaLnBrk="1" latinLnBrk="0" hangingPunct="1">
        <a:lnSpc>
          <a:spcPct val="110000"/>
        </a:lnSpc>
        <a:spcBef>
          <a:spcPts val="400"/>
        </a:spcBef>
        <a:buClr>
          <a:schemeClr val="accent3"/>
        </a:buClr>
        <a:buFont typeface="+mj-lt"/>
        <a:buAutoNum type="arabicPeriod"/>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30" userDrawn="1">
          <p15:clr>
            <a:srgbClr val="F26B43"/>
          </p15:clr>
        </p15:guide>
        <p15:guide id="2" pos="257" userDrawn="1">
          <p15:clr>
            <a:srgbClr val="F26B43"/>
          </p15:clr>
        </p15:guide>
        <p15:guide id="3" orient="horz" pos="3702" userDrawn="1">
          <p15:clr>
            <a:srgbClr val="F26B43"/>
          </p15:clr>
        </p15:guide>
        <p15:guide id="4" pos="7423"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9.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8.xml"/><Relationship Id="rId1" Type="http://schemas.openxmlformats.org/officeDocument/2006/relationships/tags" Target="../tags/tag5.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6.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8.xml"/><Relationship Id="rId1" Type="http://schemas.openxmlformats.org/officeDocument/2006/relationships/tags" Target="../tags/tag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Layout" Target="../slideLayouts/slideLayout18.xml"/><Relationship Id="rId1" Type="http://schemas.openxmlformats.org/officeDocument/2006/relationships/tags" Target="../tags/tag8.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file:///C:\Users\Jarmila.Trckova\AppData\Local\Microsoft\Windows\INetCache\Content.Outlook\HRA33PQ7\ASPI'&amp;link='269\2015%20Sb.%2523'&amp;ucin-k-dni='30.12.9999" TargetMode="Externa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1422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text 2">
            <a:extLst>
              <a:ext uri="{FF2B5EF4-FFF2-40B4-BE49-F238E27FC236}">
                <a16:creationId xmlns:a16="http://schemas.microsoft.com/office/drawing/2014/main" id="{296E117B-4EFA-4B76-8738-B46D41C78142}"/>
              </a:ext>
            </a:extLst>
          </p:cNvPr>
          <p:cNvSpPr>
            <a:spLocks noGrp="1"/>
          </p:cNvSpPr>
          <p:nvPr>
            <p:ph type="body" idx="1"/>
          </p:nvPr>
        </p:nvSpPr>
        <p:spPr>
          <a:xfrm>
            <a:off x="839416" y="2348880"/>
            <a:ext cx="10153128" cy="3384376"/>
          </a:xfrm>
        </p:spPr>
        <p:txBody>
          <a:bodyPr vert="horz" lIns="0" tIns="0" rIns="0" bIns="0" rtlCol="0" anchor="t">
            <a:normAutofit fontScale="92500" lnSpcReduction="20000"/>
          </a:bodyPr>
          <a:lstStyle/>
          <a:p>
            <a:pPr marL="285750" indent="-285750">
              <a:buFont typeface="Wingdings" panose="05000000000000000000" pitchFamily="2" charset="2"/>
              <a:buChar char="Ø"/>
            </a:pPr>
            <a:r>
              <a:rPr lang="cs-CZ" sz="1800" kern="100" dirty="0">
                <a:latin typeface="Aptos" panose="02110004020202020204"/>
                <a:ea typeface="Aptos" panose="02110004020202020204"/>
                <a:cs typeface="Times New Roman" panose="02020603050405020304" pitchFamily="18" charset="0"/>
              </a:rPr>
              <a:t>T</a:t>
            </a:r>
            <a:r>
              <a:rPr lang="cs-CZ" sz="1800" kern="100" dirty="0">
                <a:effectLst/>
                <a:latin typeface="Aptos" panose="02110004020202020204"/>
                <a:ea typeface="Aptos" panose="02110004020202020204"/>
                <a:cs typeface="Times New Roman" panose="02020603050405020304" pitchFamily="18" charset="0"/>
              </a:rPr>
              <a:t>akto určenou základní složku může následně poskytovatel služeb snížit či zvýšit až o 10 procentních bodů </a:t>
            </a:r>
          </a:p>
          <a:p>
            <a:pPr marL="285750" indent="-285750">
              <a:buFont typeface="Wingdings" panose="05000000000000000000" pitchFamily="2" charset="2"/>
              <a:buChar char="Ø"/>
            </a:pPr>
            <a:r>
              <a:rPr lang="cs-CZ" sz="1800" kern="100" dirty="0">
                <a:effectLst/>
                <a:latin typeface="Aptos" panose="02110004020202020204"/>
                <a:ea typeface="Aptos" panose="02110004020202020204"/>
                <a:cs typeface="Times New Roman" panose="02020603050405020304" pitchFamily="18" charset="0"/>
              </a:rPr>
              <a:t>Toto navýšení / snížení základní složky je určitě způsobem rozúčtování a spadá podle ustanovení  § 1208 písm. d) občanského zákoníku do působnosti shromáždění</a:t>
            </a:r>
          </a:p>
          <a:p>
            <a:pPr marL="285750" indent="-285750">
              <a:buFont typeface="Wingdings" panose="05000000000000000000" pitchFamily="2" charset="2"/>
              <a:buChar char="Ø"/>
            </a:pPr>
            <a:r>
              <a:rPr lang="cs-CZ" sz="1800" dirty="0">
                <a:effectLst/>
                <a:latin typeface="Aptos" panose="02110004020202020204"/>
                <a:ea typeface="Times New Roman" panose="02020603050405020304" pitchFamily="18" charset="0"/>
                <a:cs typeface="Times New Roman" panose="02020603050405020304" pitchFamily="18" charset="0"/>
              </a:rPr>
              <a:t>Zákonem, který upravuje </a:t>
            </a:r>
            <a:r>
              <a:rPr lang="cs-CZ" sz="1800" dirty="0">
                <a:effectLst/>
                <a:highlight>
                  <a:srgbClr val="FFFFFF"/>
                </a:highlight>
                <a:latin typeface="Aptos" panose="02110004020202020204"/>
                <a:ea typeface="Times New Roman" panose="02020603050405020304" pitchFamily="18" charset="0"/>
                <a:cs typeface="Times New Roman" panose="02020603050405020304" pitchFamily="18" charset="0"/>
              </a:rPr>
              <a:t>otázky související s poskytováním služeb v domě a postup rozúčtování, vyúčtování a vypořádání nákladů na služby, je zákon o službách </a:t>
            </a:r>
            <a:r>
              <a:rPr lang="cs-CZ" sz="1800" dirty="0">
                <a:effectLst/>
                <a:latin typeface="Aptos" panose="02110004020202020204"/>
                <a:ea typeface="Times New Roman" panose="02020603050405020304" pitchFamily="18" charset="0"/>
                <a:cs typeface="Times New Roman" panose="02020603050405020304" pitchFamily="18" charset="0"/>
              </a:rPr>
              <a:t>(zákon č. 67/2013 Sb.). Tento zákon je ve vztahu k občanskému zákoníku zákonem speciálním, tzn. že má přednost v případě řešení těchto otázek.</a:t>
            </a:r>
          </a:p>
          <a:p>
            <a:pPr marL="285750" indent="-285750">
              <a:buFont typeface="Wingdings" panose="05000000000000000000" pitchFamily="2" charset="2"/>
              <a:buChar char="Ø"/>
            </a:pPr>
            <a:r>
              <a:rPr lang="cs-CZ" sz="1800" dirty="0">
                <a:effectLst/>
                <a:latin typeface="Aptos" panose="02110004020202020204"/>
                <a:ea typeface="Times New Roman" panose="02020603050405020304" pitchFamily="18" charset="0"/>
                <a:cs typeface="Times New Roman" panose="02020603050405020304" pitchFamily="18" charset="0"/>
              </a:rPr>
              <a:t>Obecné pravidlo pro sjednání způsobu rozúčtování služeb je uvedeno v § 5 zákona o službách, podle kterého platí, že způsob rozúčtování musí být ujednán (tj. schválen na shromáždění SVJ) </a:t>
            </a:r>
            <a:r>
              <a:rPr lang="cs-CZ" sz="1800">
                <a:effectLst/>
                <a:latin typeface="Aptos" panose="02110004020202020204"/>
                <a:ea typeface="Times New Roman" panose="02020603050405020304" pitchFamily="18" charset="0"/>
                <a:cs typeface="Times New Roman" panose="02020603050405020304" pitchFamily="18" charset="0"/>
              </a:rPr>
              <a:t>dle stanov.</a:t>
            </a:r>
            <a:endParaRPr lang="cs-CZ" sz="1800" kern="100" dirty="0">
              <a:effectLst/>
              <a:latin typeface="Aptos" panose="02110004020202020204"/>
              <a:ea typeface="Aptos" panose="02110004020202020204"/>
              <a:cs typeface="Times New Roman" panose="02020603050405020304" pitchFamily="18" charset="0"/>
            </a:endParaRPr>
          </a:p>
          <a:p>
            <a:pPr marL="285750" indent="-285750">
              <a:buFont typeface="Wingdings" panose="05000000000000000000" pitchFamily="2" charset="2"/>
              <a:buChar char="Ø"/>
            </a:pPr>
            <a:r>
              <a:rPr lang="cs-CZ" sz="1800" b="1" kern="100" dirty="0">
                <a:latin typeface="Aptos" panose="02110004020202020204"/>
                <a:ea typeface="Aptos" panose="02110004020202020204"/>
                <a:cs typeface="Times New Roman" panose="02020603050405020304" pitchFamily="18" charset="0"/>
              </a:rPr>
              <a:t>N</a:t>
            </a:r>
            <a:r>
              <a:rPr lang="cs-CZ" sz="1800" b="1" kern="100" dirty="0">
                <a:effectLst/>
                <a:latin typeface="Aptos" panose="02110004020202020204"/>
                <a:ea typeface="Aptos" panose="02110004020202020204"/>
                <a:cs typeface="Times New Roman" panose="02020603050405020304" pitchFamily="18" charset="0"/>
              </a:rPr>
              <a:t>avýšení /snížení základní složky až o 10 procentních bodů musí schválit shromáždění</a:t>
            </a:r>
          </a:p>
          <a:p>
            <a:pPr marL="285750" indent="-285750">
              <a:buFont typeface="Wingdings" panose="05000000000000000000" pitchFamily="2" charset="2"/>
              <a:buChar char="Ø"/>
            </a:pPr>
            <a:r>
              <a:rPr lang="cs-CZ" sz="1600" dirty="0">
                <a:effectLst/>
                <a:latin typeface="+mn-lt"/>
                <a:ea typeface="Aptos" panose="02110004020202020204"/>
                <a:cs typeface="Times New Roman" panose="02020603050405020304" pitchFamily="18" charset="0"/>
              </a:rPr>
              <a:t>Samozřejmě nadále platí, že navýšení/snížení je možné učinit jen před začátkem rozúčtovacího období, nikoli uprostřed, lze to tedy udělat například s účinností od 1.1.2025, a nelze tak učinit zpětně</a:t>
            </a:r>
            <a:endParaRPr lang="cs-CZ" dirty="0">
              <a:latin typeface="+mn-lt"/>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cs-CZ" dirty="0">
              <a:latin typeface="+mn-lt"/>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cs-CZ" dirty="0">
              <a:effectLst/>
              <a:latin typeface="+mn-lt"/>
              <a:ea typeface="Times New Roman" panose="02020603050405020304" pitchFamily="18" charset="0"/>
              <a:cs typeface="Times New Roman" panose="02020603050405020304" pitchFamily="18" charset="0"/>
            </a:endParaRPr>
          </a:p>
          <a:p>
            <a:endParaRPr lang="cs-CZ" sz="1000" dirty="0">
              <a:effectLst/>
              <a:latin typeface="+mn-lt"/>
              <a:ea typeface="Times New Roman" panose="02020603050405020304" pitchFamily="18" charset="0"/>
              <a:cs typeface="Times New Roman" panose="02020603050405020304" pitchFamily="18" charset="0"/>
            </a:endParaRPr>
          </a:p>
          <a:p>
            <a:endParaRPr lang="cs-CZ" sz="1800" dirty="0">
              <a:effectLst/>
              <a:latin typeface="Calibri" panose="020F0502020204030204" pitchFamily="34" charset="0"/>
              <a:ea typeface="Aptos"/>
            </a:endParaRPr>
          </a:p>
        </p:txBody>
      </p:sp>
      <p:sp>
        <p:nvSpPr>
          <p:cNvPr id="6" name="Nadpis 1">
            <a:extLst>
              <a:ext uri="{FF2B5EF4-FFF2-40B4-BE49-F238E27FC236}">
                <a16:creationId xmlns:a16="http://schemas.microsoft.com/office/drawing/2014/main" id="{202A7703-B0E9-4B80-BD8C-CD015D9E78C3}"/>
              </a:ext>
            </a:extLst>
          </p:cNvPr>
          <p:cNvSpPr txBox="1">
            <a:spLocks/>
          </p:cNvSpPr>
          <p:nvPr/>
        </p:nvSpPr>
        <p:spPr>
          <a:xfrm>
            <a:off x="839416" y="590205"/>
            <a:ext cx="10153128" cy="83153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lvl1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5pPr>
            <a:lvl6pPr marL="0" marR="0" indent="45720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6pPr>
            <a:lvl7pPr marL="0" marR="0" indent="91440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7pPr>
            <a:lvl8pPr marL="0" marR="0" indent="137160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8pPr>
            <a:lvl9pPr marL="0" marR="0" indent="182880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9pPr>
          </a:lstStyle>
          <a:p>
            <a:r>
              <a:rPr lang="en-GB" sz="2800" dirty="0">
                <a:effectLst/>
                <a:latin typeface="+mj-lt"/>
                <a:ea typeface="Aptos" panose="02110004020202020204"/>
                <a:cs typeface="Times New Roman" panose="02020603050405020304" pitchFamily="18" charset="0"/>
              </a:rPr>
              <a:t>Jak </a:t>
            </a:r>
            <a:r>
              <a:rPr lang="en-GB" sz="2800" dirty="0" err="1">
                <a:effectLst/>
                <a:latin typeface="+mj-lt"/>
                <a:ea typeface="Aptos" panose="02110004020202020204"/>
                <a:cs typeface="Times New Roman" panose="02020603050405020304" pitchFamily="18" charset="0"/>
              </a:rPr>
              <a:t>si</a:t>
            </a:r>
            <a:r>
              <a:rPr lang="en-GB" sz="2800" dirty="0">
                <a:effectLst/>
                <a:latin typeface="+mj-lt"/>
                <a:ea typeface="Aptos" panose="02110004020202020204"/>
                <a:cs typeface="Times New Roman" panose="02020603050405020304" pitchFamily="18" charset="0"/>
              </a:rPr>
              <a:t> SVJ / BD </a:t>
            </a:r>
            <a:r>
              <a:rPr lang="en-GB" sz="2800" dirty="0" err="1">
                <a:effectLst/>
                <a:latin typeface="+mj-lt"/>
                <a:ea typeface="Aptos" panose="02110004020202020204"/>
                <a:cs typeface="Times New Roman" panose="02020603050405020304" pitchFamily="18" charset="0"/>
              </a:rPr>
              <a:t>musí</a:t>
            </a:r>
            <a:r>
              <a:rPr lang="en-GB" sz="2800" dirty="0">
                <a:effectLst/>
                <a:latin typeface="+mj-lt"/>
                <a:ea typeface="Aptos" panose="02110004020202020204"/>
                <a:cs typeface="Times New Roman" panose="02020603050405020304" pitchFamily="18" charset="0"/>
              </a:rPr>
              <a:t> </a:t>
            </a:r>
            <a:r>
              <a:rPr lang="en-GB" sz="2800" dirty="0" err="1">
                <a:effectLst/>
                <a:latin typeface="+mj-lt"/>
                <a:ea typeface="Aptos" panose="02110004020202020204"/>
                <a:cs typeface="Times New Roman" panose="02020603050405020304" pitchFamily="18" charset="0"/>
              </a:rPr>
              <a:t>schválit</a:t>
            </a:r>
            <a:r>
              <a:rPr lang="en-GB" sz="2800" dirty="0">
                <a:effectLst/>
                <a:latin typeface="+mj-lt"/>
                <a:ea typeface="Aptos" panose="02110004020202020204"/>
                <a:cs typeface="Times New Roman" panose="02020603050405020304" pitchFamily="18" charset="0"/>
              </a:rPr>
              <a:t> </a:t>
            </a:r>
            <a:r>
              <a:rPr lang="en-GB" sz="2800" dirty="0" err="1">
                <a:effectLst/>
                <a:latin typeface="+mj-lt"/>
                <a:ea typeface="Aptos" panose="02110004020202020204"/>
                <a:cs typeface="Times New Roman" panose="02020603050405020304" pitchFamily="18" charset="0"/>
              </a:rPr>
              <a:t>nový</a:t>
            </a:r>
            <a:r>
              <a:rPr lang="en-GB" sz="2800" dirty="0">
                <a:effectLst/>
                <a:latin typeface="+mj-lt"/>
                <a:ea typeface="Aptos" panose="02110004020202020204"/>
                <a:cs typeface="Times New Roman" panose="02020603050405020304" pitchFamily="18" charset="0"/>
              </a:rPr>
              <a:t> </a:t>
            </a:r>
            <a:r>
              <a:rPr lang="en-GB" sz="2800" dirty="0" err="1">
                <a:effectLst/>
                <a:latin typeface="+mj-lt"/>
                <a:ea typeface="Aptos" panose="02110004020202020204"/>
                <a:cs typeface="Times New Roman" panose="02020603050405020304" pitchFamily="18" charset="0"/>
              </a:rPr>
              <a:t>poměr</a:t>
            </a:r>
            <a:r>
              <a:rPr lang="en-GB" sz="2800" dirty="0">
                <a:effectLst/>
                <a:latin typeface="+mj-lt"/>
                <a:ea typeface="Aptos" panose="02110004020202020204"/>
                <a:cs typeface="Times New Roman" panose="02020603050405020304" pitchFamily="18" charset="0"/>
              </a:rPr>
              <a:t> </a:t>
            </a:r>
            <a:r>
              <a:rPr lang="en-GB" sz="2800" dirty="0" err="1">
                <a:effectLst/>
                <a:latin typeface="+mj-lt"/>
                <a:ea typeface="Aptos" panose="02110004020202020204"/>
                <a:cs typeface="Times New Roman" panose="02020603050405020304" pitchFamily="18" charset="0"/>
              </a:rPr>
              <a:t>rozdělení</a:t>
            </a:r>
            <a:r>
              <a:rPr lang="en-GB" sz="2800" dirty="0">
                <a:effectLst/>
                <a:latin typeface="+mj-lt"/>
                <a:ea typeface="Aptos" panose="02110004020202020204"/>
                <a:cs typeface="Times New Roman" panose="02020603050405020304" pitchFamily="18" charset="0"/>
              </a:rPr>
              <a:t> </a:t>
            </a:r>
            <a:r>
              <a:rPr lang="en-GB" sz="2800" dirty="0" err="1">
                <a:effectLst/>
                <a:latin typeface="+mj-lt"/>
                <a:ea typeface="Aptos" panose="02110004020202020204"/>
                <a:cs typeface="Times New Roman" panose="02020603050405020304" pitchFamily="18" charset="0"/>
              </a:rPr>
              <a:t>základní</a:t>
            </a:r>
            <a:r>
              <a:rPr lang="en-GB" sz="2800" dirty="0">
                <a:effectLst/>
                <a:latin typeface="+mj-lt"/>
                <a:ea typeface="Aptos" panose="02110004020202020204"/>
                <a:cs typeface="Times New Roman" panose="02020603050405020304" pitchFamily="18" charset="0"/>
              </a:rPr>
              <a:t> a </a:t>
            </a:r>
            <a:r>
              <a:rPr lang="en-GB" sz="2800" dirty="0" err="1">
                <a:effectLst/>
                <a:latin typeface="+mj-lt"/>
                <a:ea typeface="Aptos" panose="02110004020202020204"/>
                <a:cs typeface="Times New Roman" panose="02020603050405020304" pitchFamily="18" charset="0"/>
              </a:rPr>
              <a:t>spotřební</a:t>
            </a:r>
            <a:r>
              <a:rPr lang="en-GB" sz="2800" dirty="0">
                <a:effectLst/>
                <a:latin typeface="+mj-lt"/>
                <a:ea typeface="Aptos" panose="02110004020202020204"/>
                <a:cs typeface="Times New Roman" panose="02020603050405020304" pitchFamily="18" charset="0"/>
              </a:rPr>
              <a:t> </a:t>
            </a:r>
            <a:r>
              <a:rPr lang="en-GB" sz="2800" dirty="0" err="1">
                <a:effectLst/>
                <a:latin typeface="+mj-lt"/>
                <a:ea typeface="Aptos" panose="02110004020202020204"/>
                <a:cs typeface="Times New Roman" panose="02020603050405020304" pitchFamily="18" charset="0"/>
              </a:rPr>
              <a:t>složky</a:t>
            </a:r>
            <a:r>
              <a:rPr lang="en-GB" sz="2800" dirty="0">
                <a:effectLst/>
                <a:latin typeface="+mj-lt"/>
                <a:ea typeface="Aptos" panose="02110004020202020204"/>
                <a:cs typeface="Times New Roman" panose="02020603050405020304" pitchFamily="18" charset="0"/>
              </a:rPr>
              <a:t> </a:t>
            </a:r>
            <a:r>
              <a:rPr lang="en-GB" sz="2800" dirty="0" err="1">
                <a:effectLst/>
                <a:latin typeface="+mj-lt"/>
                <a:ea typeface="Aptos" panose="02110004020202020204"/>
                <a:cs typeface="Times New Roman" panose="02020603050405020304" pitchFamily="18" charset="0"/>
              </a:rPr>
              <a:t>podle</a:t>
            </a:r>
            <a:r>
              <a:rPr lang="en-GB" sz="2800" dirty="0">
                <a:effectLst/>
                <a:latin typeface="+mj-lt"/>
                <a:ea typeface="Aptos" panose="02110004020202020204"/>
                <a:cs typeface="Times New Roman" panose="02020603050405020304" pitchFamily="18" charset="0"/>
              </a:rPr>
              <a:t> </a:t>
            </a:r>
            <a:r>
              <a:rPr lang="en-GB" sz="2800" dirty="0" err="1">
                <a:effectLst/>
                <a:latin typeface="+mj-lt"/>
                <a:ea typeface="Aptos" panose="02110004020202020204"/>
                <a:cs typeface="Times New Roman" panose="02020603050405020304" pitchFamily="18" charset="0"/>
              </a:rPr>
              <a:t>aktuálně</a:t>
            </a:r>
            <a:r>
              <a:rPr lang="en-GB" sz="2800" dirty="0">
                <a:effectLst/>
                <a:latin typeface="+mj-lt"/>
                <a:ea typeface="Aptos" panose="02110004020202020204"/>
                <a:cs typeface="Times New Roman" panose="02020603050405020304" pitchFamily="18" charset="0"/>
              </a:rPr>
              <a:t> </a:t>
            </a:r>
            <a:r>
              <a:rPr lang="en-GB" sz="2800" dirty="0" err="1">
                <a:effectLst/>
                <a:latin typeface="+mj-lt"/>
                <a:ea typeface="Aptos" panose="02110004020202020204"/>
                <a:cs typeface="Times New Roman" panose="02020603050405020304" pitchFamily="18" charset="0"/>
              </a:rPr>
              <a:t>platné</a:t>
            </a:r>
            <a:r>
              <a:rPr lang="en-GB" sz="2800" dirty="0">
                <a:effectLst/>
                <a:latin typeface="+mj-lt"/>
                <a:ea typeface="Aptos" panose="02110004020202020204"/>
                <a:cs typeface="Times New Roman" panose="02020603050405020304" pitchFamily="18" charset="0"/>
              </a:rPr>
              <a:t> </a:t>
            </a:r>
            <a:r>
              <a:rPr lang="en-GB" sz="2800" dirty="0" err="1">
                <a:effectLst/>
                <a:latin typeface="+mj-lt"/>
                <a:ea typeface="Aptos" panose="02110004020202020204"/>
                <a:cs typeface="Times New Roman" panose="02020603050405020304" pitchFamily="18" charset="0"/>
              </a:rPr>
              <a:t>vyhlášky</a:t>
            </a:r>
            <a:r>
              <a:rPr lang="en-GB" sz="2800" dirty="0">
                <a:effectLst/>
                <a:latin typeface="+mj-lt"/>
                <a:ea typeface="Aptos" panose="02110004020202020204"/>
                <a:cs typeface="Times New Roman" panose="02020603050405020304" pitchFamily="18" charset="0"/>
              </a:rPr>
              <a:t> č. 269/2015 Sb. </a:t>
            </a:r>
            <a:endParaRPr lang="cs-CZ" sz="2800" dirty="0">
              <a:effectLst/>
              <a:latin typeface="+mj-lt"/>
              <a:ea typeface="Aptos" panose="02110004020202020204"/>
            </a:endParaRPr>
          </a:p>
        </p:txBody>
      </p:sp>
    </p:spTree>
    <p:extLst>
      <p:ext uri="{BB962C8B-B14F-4D97-AF65-F5344CB8AC3E}">
        <p14:creationId xmlns:p14="http://schemas.microsoft.com/office/powerpoint/2010/main" val="24015112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text 6">
            <a:extLst>
              <a:ext uri="{FF2B5EF4-FFF2-40B4-BE49-F238E27FC236}">
                <a16:creationId xmlns:a16="http://schemas.microsoft.com/office/drawing/2014/main" id="{08B80C8B-22A2-080F-BD39-B4AF435AFC79}"/>
              </a:ext>
            </a:extLst>
          </p:cNvPr>
          <p:cNvSpPr>
            <a:spLocks noGrp="1"/>
          </p:cNvSpPr>
          <p:nvPr>
            <p:ph type="body" sz="quarter" idx="13"/>
          </p:nvPr>
        </p:nvSpPr>
        <p:spPr>
          <a:xfrm>
            <a:off x="407988" y="1597000"/>
            <a:ext cx="6120060" cy="4284687"/>
          </a:xfrm>
        </p:spPr>
        <p:txBody>
          <a:bodyPr>
            <a:normAutofit fontScale="77500" lnSpcReduction="20000"/>
          </a:bodyPr>
          <a:lstStyle/>
          <a:p>
            <a:endParaRPr lang="cs-CZ" dirty="0"/>
          </a:p>
          <a:p>
            <a:r>
              <a:rPr lang="cs-CZ" sz="1600" b="1" dirty="0">
                <a:solidFill>
                  <a:srgbClr val="002060"/>
                </a:solidFill>
                <a:latin typeface="+mn-lt"/>
              </a:rPr>
              <a:t>Změna ve stanovení minimálního nákladu na m2 plochy objektu</a:t>
            </a:r>
            <a:endParaRPr lang="en-US" sz="1600" b="1" dirty="0">
              <a:latin typeface="+mn-lt"/>
            </a:endParaRPr>
          </a:p>
          <a:p>
            <a:pPr marL="213995" indent="-213995">
              <a:buFont typeface="Wingdings" panose="05000000000000000000" pitchFamily="2" charset="2"/>
              <a:buChar char="§"/>
            </a:pPr>
            <a:endParaRPr lang="cs-CZ" sz="1600" dirty="0">
              <a:solidFill>
                <a:srgbClr val="002060"/>
              </a:solidFill>
              <a:latin typeface="+mn-lt"/>
            </a:endParaRPr>
          </a:p>
          <a:p>
            <a:pPr marL="213995" indent="-213995">
              <a:buFont typeface="Wingdings" panose="05000000000000000000" pitchFamily="2" charset="2"/>
              <a:buChar char="§"/>
            </a:pPr>
            <a:r>
              <a:rPr lang="de-DE" sz="1600" dirty="0" err="1">
                <a:solidFill>
                  <a:srgbClr val="002060"/>
                </a:solidFill>
                <a:latin typeface="+mn-lt"/>
                <a:ea typeface="Times New Roman" panose="02020603050405020304" pitchFamily="18" charset="0"/>
              </a:rPr>
              <a:t>Rozdíly</a:t>
            </a:r>
            <a:r>
              <a:rPr lang="de-DE" sz="1600" dirty="0">
                <a:solidFill>
                  <a:srgbClr val="002060"/>
                </a:solidFill>
                <a:latin typeface="+mn-lt"/>
                <a:ea typeface="Times New Roman" panose="02020603050405020304" pitchFamily="18" charset="0"/>
              </a:rPr>
              <a:t> v </a:t>
            </a:r>
            <a:r>
              <a:rPr lang="de-DE" sz="1600" dirty="0" err="1">
                <a:solidFill>
                  <a:srgbClr val="002060"/>
                </a:solidFill>
                <a:latin typeface="+mn-lt"/>
                <a:ea typeface="Times New Roman" panose="02020603050405020304" pitchFamily="18" charset="0"/>
              </a:rPr>
              <a:t>nákladech</a:t>
            </a:r>
            <a:r>
              <a:rPr lang="de-DE" sz="1600" dirty="0">
                <a:solidFill>
                  <a:srgbClr val="002060"/>
                </a:solidFill>
                <a:latin typeface="+mn-lt"/>
                <a:ea typeface="Times New Roman" panose="02020603050405020304" pitchFamily="18" charset="0"/>
              </a:rPr>
              <a:t> na </a:t>
            </a:r>
            <a:r>
              <a:rPr lang="de-DE" sz="1600" dirty="0" err="1">
                <a:solidFill>
                  <a:srgbClr val="002060"/>
                </a:solidFill>
                <a:latin typeface="+mn-lt"/>
                <a:ea typeface="Times New Roman" panose="02020603050405020304" pitchFamily="18" charset="0"/>
              </a:rPr>
              <a:t>vytápění</a:t>
            </a:r>
            <a:r>
              <a:rPr lang="de-DE" sz="1600" dirty="0">
                <a:solidFill>
                  <a:srgbClr val="002060"/>
                </a:solidFill>
                <a:latin typeface="+mn-lt"/>
                <a:ea typeface="Times New Roman" panose="02020603050405020304" pitchFamily="18" charset="0"/>
              </a:rPr>
              <a:t> </a:t>
            </a:r>
            <a:r>
              <a:rPr lang="de-DE" sz="1600" dirty="0" err="1">
                <a:solidFill>
                  <a:srgbClr val="002060"/>
                </a:solidFill>
                <a:latin typeface="+mn-lt"/>
                <a:ea typeface="Times New Roman" panose="02020603050405020304" pitchFamily="18" charset="0"/>
              </a:rPr>
              <a:t>připadající</a:t>
            </a:r>
            <a:r>
              <a:rPr lang="de-DE" sz="1600" dirty="0">
                <a:solidFill>
                  <a:srgbClr val="002060"/>
                </a:solidFill>
                <a:latin typeface="+mn-lt"/>
                <a:ea typeface="Times New Roman" panose="02020603050405020304" pitchFamily="18" charset="0"/>
              </a:rPr>
              <a:t> na 1 m</a:t>
            </a:r>
            <a:r>
              <a:rPr lang="de-DE" sz="1600" baseline="30000" dirty="0">
                <a:solidFill>
                  <a:srgbClr val="002060"/>
                </a:solidFill>
                <a:latin typeface="+mn-lt"/>
                <a:ea typeface="Times New Roman" panose="02020603050405020304" pitchFamily="18" charset="0"/>
              </a:rPr>
              <a:t>2</a:t>
            </a:r>
            <a:r>
              <a:rPr lang="de-DE" sz="1600" dirty="0">
                <a:solidFill>
                  <a:srgbClr val="002060"/>
                </a:solidFill>
                <a:latin typeface="+mn-lt"/>
                <a:ea typeface="Times New Roman" panose="02020603050405020304" pitchFamily="18" charset="0"/>
              </a:rPr>
              <a:t> </a:t>
            </a:r>
            <a:r>
              <a:rPr lang="de-DE" sz="1600" dirty="0" err="1">
                <a:solidFill>
                  <a:srgbClr val="002060"/>
                </a:solidFill>
                <a:latin typeface="+mn-lt"/>
                <a:ea typeface="Times New Roman" panose="02020603050405020304" pitchFamily="18" charset="0"/>
              </a:rPr>
              <a:t>započitatelné</a:t>
            </a:r>
            <a:r>
              <a:rPr lang="de-DE" sz="1600" dirty="0">
                <a:solidFill>
                  <a:srgbClr val="002060"/>
                </a:solidFill>
                <a:latin typeface="+mn-lt"/>
                <a:ea typeface="Times New Roman" panose="02020603050405020304" pitchFamily="18" charset="0"/>
              </a:rPr>
              <a:t> </a:t>
            </a:r>
            <a:r>
              <a:rPr lang="de-DE" sz="1600" dirty="0" err="1">
                <a:solidFill>
                  <a:srgbClr val="002060"/>
                </a:solidFill>
                <a:latin typeface="+mn-lt"/>
                <a:ea typeface="Times New Roman" panose="02020603050405020304" pitchFamily="18" charset="0"/>
              </a:rPr>
              <a:t>podlahové</a:t>
            </a:r>
            <a:r>
              <a:rPr lang="de-DE" sz="1600" dirty="0">
                <a:solidFill>
                  <a:srgbClr val="002060"/>
                </a:solidFill>
                <a:latin typeface="+mn-lt"/>
                <a:ea typeface="Times New Roman" panose="02020603050405020304" pitchFamily="18" charset="0"/>
              </a:rPr>
              <a:t> </a:t>
            </a:r>
            <a:r>
              <a:rPr lang="de-DE" sz="1600" dirty="0" err="1">
                <a:solidFill>
                  <a:srgbClr val="002060"/>
                </a:solidFill>
                <a:latin typeface="+mn-lt"/>
                <a:ea typeface="Times New Roman" panose="02020603050405020304" pitchFamily="18" charset="0"/>
              </a:rPr>
              <a:t>plochy</a:t>
            </a:r>
            <a:r>
              <a:rPr lang="de-DE" sz="1600" dirty="0">
                <a:solidFill>
                  <a:srgbClr val="002060"/>
                </a:solidFill>
                <a:latin typeface="+mn-lt"/>
                <a:ea typeface="Times New Roman" panose="02020603050405020304" pitchFamily="18" charset="0"/>
              </a:rPr>
              <a:t> </a:t>
            </a:r>
            <a:r>
              <a:rPr lang="de-DE" sz="1600" dirty="0" err="1">
                <a:solidFill>
                  <a:srgbClr val="002060"/>
                </a:solidFill>
                <a:latin typeface="+mn-lt"/>
                <a:ea typeface="Times New Roman" panose="02020603050405020304" pitchFamily="18" charset="0"/>
              </a:rPr>
              <a:t>však</a:t>
            </a:r>
            <a:r>
              <a:rPr lang="de-DE" sz="1600" dirty="0">
                <a:solidFill>
                  <a:srgbClr val="002060"/>
                </a:solidFill>
                <a:latin typeface="+mn-lt"/>
                <a:ea typeface="Times New Roman" panose="02020603050405020304" pitchFamily="18" charset="0"/>
              </a:rPr>
              <a:t> </a:t>
            </a:r>
            <a:r>
              <a:rPr lang="de-DE" sz="1600" dirty="0" err="1">
                <a:solidFill>
                  <a:srgbClr val="002060"/>
                </a:solidFill>
                <a:latin typeface="+mn-lt"/>
                <a:ea typeface="Times New Roman" panose="02020603050405020304" pitchFamily="18" charset="0"/>
              </a:rPr>
              <a:t>nesmí</a:t>
            </a:r>
            <a:r>
              <a:rPr lang="de-DE" sz="1600" dirty="0">
                <a:solidFill>
                  <a:srgbClr val="002060"/>
                </a:solidFill>
                <a:latin typeface="+mn-lt"/>
                <a:ea typeface="Times New Roman" panose="02020603050405020304" pitchFamily="18" charset="0"/>
              </a:rPr>
              <a:t> u </a:t>
            </a:r>
            <a:r>
              <a:rPr lang="de-DE" sz="1600" dirty="0" err="1">
                <a:solidFill>
                  <a:srgbClr val="002060"/>
                </a:solidFill>
                <a:latin typeface="+mn-lt"/>
                <a:ea typeface="Times New Roman" panose="02020603050405020304" pitchFamily="18" charset="0"/>
              </a:rPr>
              <a:t>příjemců</a:t>
            </a:r>
            <a:r>
              <a:rPr lang="de-DE" sz="1600" dirty="0">
                <a:solidFill>
                  <a:srgbClr val="002060"/>
                </a:solidFill>
                <a:latin typeface="+mn-lt"/>
                <a:ea typeface="Times New Roman" panose="02020603050405020304" pitchFamily="18" charset="0"/>
              </a:rPr>
              <a:t> </a:t>
            </a:r>
            <a:r>
              <a:rPr lang="de-DE" sz="1600" dirty="0" err="1">
                <a:solidFill>
                  <a:srgbClr val="002060"/>
                </a:solidFill>
                <a:latin typeface="+mn-lt"/>
                <a:ea typeface="Times New Roman" panose="02020603050405020304" pitchFamily="18" charset="0"/>
              </a:rPr>
              <a:t>služeb</a:t>
            </a:r>
            <a:r>
              <a:rPr lang="de-DE" sz="1600" dirty="0">
                <a:solidFill>
                  <a:srgbClr val="002060"/>
                </a:solidFill>
                <a:latin typeface="+mn-lt"/>
                <a:ea typeface="Times New Roman" panose="02020603050405020304" pitchFamily="18" charset="0"/>
              </a:rPr>
              <a:t>, u </a:t>
            </a:r>
            <a:r>
              <a:rPr lang="de-DE" sz="1600" dirty="0" err="1">
                <a:solidFill>
                  <a:srgbClr val="002060"/>
                </a:solidFill>
                <a:latin typeface="+mn-lt"/>
                <a:ea typeface="Times New Roman" panose="02020603050405020304" pitchFamily="18" charset="0"/>
              </a:rPr>
              <a:t>kterých</a:t>
            </a:r>
            <a:r>
              <a:rPr lang="de-DE" sz="1600" dirty="0">
                <a:solidFill>
                  <a:srgbClr val="002060"/>
                </a:solidFill>
                <a:latin typeface="+mn-lt"/>
                <a:ea typeface="Times New Roman" panose="02020603050405020304" pitchFamily="18" charset="0"/>
              </a:rPr>
              <a:t> </a:t>
            </a:r>
            <a:r>
              <a:rPr lang="de-DE" sz="1600" dirty="0" err="1">
                <a:solidFill>
                  <a:srgbClr val="002060"/>
                </a:solidFill>
                <a:latin typeface="+mn-lt"/>
                <a:ea typeface="Times New Roman" panose="02020603050405020304" pitchFamily="18" charset="0"/>
              </a:rPr>
              <a:t>jsou</a:t>
            </a:r>
            <a:r>
              <a:rPr lang="de-DE" sz="1600" dirty="0">
                <a:solidFill>
                  <a:srgbClr val="002060"/>
                </a:solidFill>
                <a:latin typeface="+mn-lt"/>
                <a:ea typeface="Times New Roman" panose="02020603050405020304" pitchFamily="18" charset="0"/>
              </a:rPr>
              <a:t> </a:t>
            </a:r>
            <a:r>
              <a:rPr lang="de-DE" sz="1600" dirty="0" err="1">
                <a:solidFill>
                  <a:srgbClr val="002060"/>
                </a:solidFill>
                <a:latin typeface="+mn-lt"/>
                <a:ea typeface="Times New Roman" panose="02020603050405020304" pitchFamily="18" charset="0"/>
              </a:rPr>
              <a:t>instalována</a:t>
            </a:r>
            <a:r>
              <a:rPr lang="de-DE" sz="1600" dirty="0">
                <a:solidFill>
                  <a:srgbClr val="002060"/>
                </a:solidFill>
                <a:latin typeface="+mn-lt"/>
                <a:ea typeface="Times New Roman" panose="02020603050405020304" pitchFamily="18" charset="0"/>
              </a:rPr>
              <a:t> </a:t>
            </a:r>
            <a:r>
              <a:rPr lang="de-DE" sz="1600" dirty="0" err="1">
                <a:solidFill>
                  <a:srgbClr val="002060"/>
                </a:solidFill>
                <a:latin typeface="+mn-lt"/>
                <a:ea typeface="Times New Roman" panose="02020603050405020304" pitchFamily="18" charset="0"/>
              </a:rPr>
              <a:t>měřidla</a:t>
            </a:r>
            <a:r>
              <a:rPr lang="de-DE" sz="1600" dirty="0">
                <a:solidFill>
                  <a:srgbClr val="002060"/>
                </a:solidFill>
                <a:latin typeface="+mn-lt"/>
                <a:ea typeface="Times New Roman" panose="02020603050405020304" pitchFamily="18" charset="0"/>
              </a:rPr>
              <a:t> </a:t>
            </a:r>
            <a:r>
              <a:rPr lang="de-DE" sz="1600" dirty="0" err="1">
                <a:solidFill>
                  <a:srgbClr val="002060"/>
                </a:solidFill>
                <a:latin typeface="+mn-lt"/>
                <a:ea typeface="Times New Roman" panose="02020603050405020304" pitchFamily="18" charset="0"/>
              </a:rPr>
              <a:t>podle</a:t>
            </a:r>
            <a:r>
              <a:rPr lang="de-DE" sz="1600" dirty="0">
                <a:solidFill>
                  <a:srgbClr val="002060"/>
                </a:solidFill>
                <a:latin typeface="+mn-lt"/>
                <a:ea typeface="Times New Roman" panose="02020603050405020304" pitchFamily="18" charset="0"/>
              </a:rPr>
              <a:t> </a:t>
            </a:r>
            <a:r>
              <a:rPr lang="de-DE" sz="1600" dirty="0" err="1">
                <a:solidFill>
                  <a:srgbClr val="002060"/>
                </a:solidFill>
                <a:latin typeface="+mn-lt"/>
                <a:ea typeface="Times New Roman" panose="02020603050405020304" pitchFamily="18" charset="0"/>
              </a:rPr>
              <a:t>zákona</a:t>
            </a:r>
            <a:r>
              <a:rPr lang="de-DE" sz="1600" dirty="0">
                <a:solidFill>
                  <a:srgbClr val="002060"/>
                </a:solidFill>
                <a:latin typeface="+mn-lt"/>
                <a:ea typeface="Times New Roman" panose="02020603050405020304" pitchFamily="18" charset="0"/>
              </a:rPr>
              <a:t> o </a:t>
            </a:r>
            <a:r>
              <a:rPr lang="de-DE" sz="1600" dirty="0" err="1">
                <a:solidFill>
                  <a:srgbClr val="002060"/>
                </a:solidFill>
                <a:latin typeface="+mn-lt"/>
                <a:ea typeface="Times New Roman" panose="02020603050405020304" pitchFamily="18" charset="0"/>
              </a:rPr>
              <a:t>metrologii</a:t>
            </a:r>
            <a:r>
              <a:rPr lang="de-DE" sz="1600" dirty="0">
                <a:solidFill>
                  <a:srgbClr val="002060"/>
                </a:solidFill>
                <a:latin typeface="+mn-lt"/>
                <a:ea typeface="Times New Roman" panose="02020603050405020304" pitchFamily="18" charset="0"/>
              </a:rPr>
              <a:t> </a:t>
            </a:r>
            <a:r>
              <a:rPr lang="de-DE" sz="1600" dirty="0" err="1">
                <a:solidFill>
                  <a:srgbClr val="002060"/>
                </a:solidFill>
                <a:latin typeface="+mn-lt"/>
                <a:ea typeface="Times New Roman" panose="02020603050405020304" pitchFamily="18" charset="0"/>
              </a:rPr>
              <a:t>nebo</a:t>
            </a:r>
            <a:r>
              <a:rPr lang="de-DE" sz="1600" dirty="0">
                <a:solidFill>
                  <a:srgbClr val="002060"/>
                </a:solidFill>
                <a:latin typeface="+mn-lt"/>
                <a:ea typeface="Times New Roman" panose="02020603050405020304" pitchFamily="18" charset="0"/>
              </a:rPr>
              <a:t> </a:t>
            </a:r>
            <a:r>
              <a:rPr lang="de-DE" sz="1600" dirty="0" err="1">
                <a:solidFill>
                  <a:srgbClr val="002060"/>
                </a:solidFill>
                <a:latin typeface="+mn-lt"/>
                <a:ea typeface="Times New Roman" panose="02020603050405020304" pitchFamily="18" charset="0"/>
              </a:rPr>
              <a:t>zařízení</a:t>
            </a:r>
            <a:r>
              <a:rPr lang="de-DE" sz="1600" dirty="0">
                <a:solidFill>
                  <a:srgbClr val="002060"/>
                </a:solidFill>
                <a:latin typeface="+mn-lt"/>
                <a:ea typeface="Times New Roman" panose="02020603050405020304" pitchFamily="18" charset="0"/>
              </a:rPr>
              <a:t> pro </a:t>
            </a:r>
            <a:r>
              <a:rPr lang="de-DE" sz="1600" dirty="0" err="1">
                <a:solidFill>
                  <a:srgbClr val="002060"/>
                </a:solidFill>
                <a:latin typeface="+mn-lt"/>
                <a:ea typeface="Times New Roman" panose="02020603050405020304" pitchFamily="18" charset="0"/>
              </a:rPr>
              <a:t>rozdělování</a:t>
            </a:r>
            <a:r>
              <a:rPr lang="de-DE" sz="1600" dirty="0">
                <a:solidFill>
                  <a:srgbClr val="002060"/>
                </a:solidFill>
                <a:latin typeface="+mn-lt"/>
                <a:ea typeface="Times New Roman" panose="02020603050405020304" pitchFamily="18" charset="0"/>
              </a:rPr>
              <a:t> </a:t>
            </a:r>
            <a:r>
              <a:rPr lang="de-DE" sz="1600" dirty="0" err="1">
                <a:solidFill>
                  <a:srgbClr val="002060"/>
                </a:solidFill>
                <a:latin typeface="+mn-lt"/>
                <a:ea typeface="Times New Roman" panose="02020603050405020304" pitchFamily="18" charset="0"/>
              </a:rPr>
              <a:t>nákladů</a:t>
            </a:r>
            <a:r>
              <a:rPr lang="de-DE" sz="1600" dirty="0">
                <a:solidFill>
                  <a:srgbClr val="002060"/>
                </a:solidFill>
                <a:latin typeface="+mn-lt"/>
                <a:ea typeface="Times New Roman" panose="02020603050405020304" pitchFamily="18" charset="0"/>
              </a:rPr>
              <a:t> na </a:t>
            </a:r>
            <a:r>
              <a:rPr lang="de-DE" sz="1600" dirty="0" err="1">
                <a:solidFill>
                  <a:srgbClr val="002060"/>
                </a:solidFill>
                <a:latin typeface="+mn-lt"/>
                <a:ea typeface="Times New Roman" panose="02020603050405020304" pitchFamily="18" charset="0"/>
              </a:rPr>
              <a:t>vytápění</a:t>
            </a:r>
            <a:r>
              <a:rPr lang="de-DE" sz="1600" dirty="0">
                <a:solidFill>
                  <a:srgbClr val="002060"/>
                </a:solidFill>
                <a:latin typeface="+mn-lt"/>
                <a:ea typeface="Times New Roman" panose="02020603050405020304" pitchFamily="18" charset="0"/>
              </a:rPr>
              <a:t>, </a:t>
            </a:r>
            <a:r>
              <a:rPr lang="de-DE" sz="1600" dirty="0" err="1">
                <a:solidFill>
                  <a:srgbClr val="002060"/>
                </a:solidFill>
                <a:latin typeface="+mn-lt"/>
                <a:ea typeface="Times New Roman" panose="02020603050405020304" pitchFamily="18" charset="0"/>
              </a:rPr>
              <a:t>překročit</a:t>
            </a:r>
            <a:r>
              <a:rPr lang="de-DE" sz="1600" dirty="0">
                <a:solidFill>
                  <a:srgbClr val="002060"/>
                </a:solidFill>
                <a:latin typeface="+mn-lt"/>
                <a:ea typeface="Times New Roman" panose="02020603050405020304" pitchFamily="18" charset="0"/>
              </a:rPr>
              <a:t> v </a:t>
            </a:r>
            <a:r>
              <a:rPr lang="de-DE" sz="1600" dirty="0" err="1">
                <a:solidFill>
                  <a:srgbClr val="002060"/>
                </a:solidFill>
                <a:latin typeface="+mn-lt"/>
                <a:ea typeface="Times New Roman" panose="02020603050405020304" pitchFamily="18" charset="0"/>
              </a:rPr>
              <a:t>zúčtovací</a:t>
            </a:r>
            <a:r>
              <a:rPr lang="de-DE" sz="1600" dirty="0">
                <a:solidFill>
                  <a:srgbClr val="002060"/>
                </a:solidFill>
                <a:latin typeface="+mn-lt"/>
                <a:ea typeface="Times New Roman" panose="02020603050405020304" pitchFamily="18" charset="0"/>
              </a:rPr>
              <a:t> </a:t>
            </a:r>
            <a:r>
              <a:rPr lang="de-DE" sz="1600" dirty="0" err="1">
                <a:solidFill>
                  <a:srgbClr val="002060"/>
                </a:solidFill>
                <a:latin typeface="+mn-lt"/>
                <a:ea typeface="Times New Roman" panose="02020603050405020304" pitchFamily="18" charset="0"/>
              </a:rPr>
              <a:t>jednotce</a:t>
            </a:r>
            <a:r>
              <a:rPr lang="de-DE" sz="1600" dirty="0">
                <a:solidFill>
                  <a:srgbClr val="002060"/>
                </a:solidFill>
                <a:latin typeface="+mn-lt"/>
                <a:ea typeface="Times New Roman" panose="02020603050405020304" pitchFamily="18" charset="0"/>
              </a:rPr>
              <a:t> </a:t>
            </a:r>
            <a:r>
              <a:rPr lang="de-DE" sz="1600" dirty="0" err="1">
                <a:solidFill>
                  <a:srgbClr val="002060"/>
                </a:solidFill>
                <a:latin typeface="+mn-lt"/>
                <a:ea typeface="Times New Roman" panose="02020603050405020304" pitchFamily="18" charset="0"/>
              </a:rPr>
              <a:t>hodnotu</a:t>
            </a:r>
            <a:r>
              <a:rPr lang="de-DE" sz="1600" dirty="0">
                <a:solidFill>
                  <a:srgbClr val="002060"/>
                </a:solidFill>
                <a:latin typeface="+mn-lt"/>
                <a:ea typeface="Times New Roman" panose="02020603050405020304" pitchFamily="18" charset="0"/>
              </a:rPr>
              <a:t> o 30 % </a:t>
            </a:r>
            <a:r>
              <a:rPr lang="de-DE" sz="1600" dirty="0" err="1">
                <a:solidFill>
                  <a:srgbClr val="002060"/>
                </a:solidFill>
                <a:latin typeface="+mn-lt"/>
                <a:ea typeface="Times New Roman" panose="02020603050405020304" pitchFamily="18" charset="0"/>
              </a:rPr>
              <a:t>nižší</a:t>
            </a:r>
            <a:r>
              <a:rPr lang="de-DE" sz="1600" dirty="0">
                <a:solidFill>
                  <a:srgbClr val="002060"/>
                </a:solidFill>
                <a:latin typeface="+mn-lt"/>
                <a:ea typeface="Times New Roman" panose="02020603050405020304" pitchFamily="18" charset="0"/>
              </a:rPr>
              <a:t> a </a:t>
            </a:r>
            <a:r>
              <a:rPr lang="de-DE" sz="1600" dirty="0" err="1">
                <a:solidFill>
                  <a:srgbClr val="002060"/>
                </a:solidFill>
                <a:latin typeface="+mn-lt"/>
                <a:ea typeface="Times New Roman" panose="02020603050405020304" pitchFamily="18" charset="0"/>
              </a:rPr>
              <a:t>hodnotu</a:t>
            </a:r>
            <a:r>
              <a:rPr lang="de-DE" sz="1600" dirty="0">
                <a:solidFill>
                  <a:srgbClr val="002060"/>
                </a:solidFill>
                <a:latin typeface="+mn-lt"/>
                <a:ea typeface="Times New Roman" panose="02020603050405020304" pitchFamily="18" charset="0"/>
              </a:rPr>
              <a:t> o 100 % </a:t>
            </a:r>
            <a:r>
              <a:rPr lang="de-DE" sz="1600" dirty="0" err="1">
                <a:solidFill>
                  <a:srgbClr val="002060"/>
                </a:solidFill>
                <a:latin typeface="+mn-lt"/>
                <a:ea typeface="Times New Roman" panose="02020603050405020304" pitchFamily="18" charset="0"/>
              </a:rPr>
              <a:t>vyšší</a:t>
            </a:r>
            <a:r>
              <a:rPr lang="de-DE" sz="1600" dirty="0">
                <a:solidFill>
                  <a:srgbClr val="002060"/>
                </a:solidFill>
                <a:latin typeface="+mn-lt"/>
                <a:ea typeface="Times New Roman" panose="02020603050405020304" pitchFamily="18" charset="0"/>
              </a:rPr>
              <a:t> </a:t>
            </a:r>
            <a:r>
              <a:rPr lang="de-DE" sz="1600" dirty="0" err="1">
                <a:solidFill>
                  <a:srgbClr val="002060"/>
                </a:solidFill>
                <a:latin typeface="+mn-lt"/>
                <a:ea typeface="Times New Roman" panose="02020603050405020304" pitchFamily="18" charset="0"/>
              </a:rPr>
              <a:t>oproti</a:t>
            </a:r>
            <a:r>
              <a:rPr lang="de-DE" sz="1600" dirty="0">
                <a:solidFill>
                  <a:srgbClr val="002060"/>
                </a:solidFill>
                <a:latin typeface="+mn-lt"/>
                <a:ea typeface="Times New Roman" panose="02020603050405020304" pitchFamily="18" charset="0"/>
              </a:rPr>
              <a:t> </a:t>
            </a:r>
            <a:r>
              <a:rPr lang="de-DE" sz="1600" dirty="0" err="1">
                <a:solidFill>
                  <a:srgbClr val="002060"/>
                </a:solidFill>
                <a:latin typeface="+mn-lt"/>
                <a:ea typeface="Times New Roman" panose="02020603050405020304" pitchFamily="18" charset="0"/>
              </a:rPr>
              <a:t>průměru</a:t>
            </a:r>
            <a:r>
              <a:rPr lang="de-DE" sz="1600" dirty="0">
                <a:solidFill>
                  <a:srgbClr val="002060"/>
                </a:solidFill>
                <a:latin typeface="+mn-lt"/>
                <a:ea typeface="Times New Roman" panose="02020603050405020304" pitchFamily="18" charset="0"/>
              </a:rPr>
              <a:t> </a:t>
            </a:r>
            <a:r>
              <a:rPr lang="de-DE" sz="1600" dirty="0" err="1">
                <a:solidFill>
                  <a:srgbClr val="002060"/>
                </a:solidFill>
                <a:latin typeface="+mn-lt"/>
                <a:ea typeface="Times New Roman" panose="02020603050405020304" pitchFamily="18" charset="0"/>
              </a:rPr>
              <a:t>zúčtovací</a:t>
            </a:r>
            <a:r>
              <a:rPr lang="de-DE" sz="1600" dirty="0">
                <a:solidFill>
                  <a:srgbClr val="002060"/>
                </a:solidFill>
                <a:latin typeface="+mn-lt"/>
                <a:ea typeface="Times New Roman" panose="02020603050405020304" pitchFamily="18" charset="0"/>
              </a:rPr>
              <a:t> </a:t>
            </a:r>
            <a:r>
              <a:rPr lang="de-DE" sz="1600" dirty="0" err="1">
                <a:solidFill>
                  <a:srgbClr val="002060"/>
                </a:solidFill>
                <a:latin typeface="+mn-lt"/>
                <a:ea typeface="Times New Roman" panose="02020603050405020304" pitchFamily="18" charset="0"/>
              </a:rPr>
              <a:t>jednotky</a:t>
            </a:r>
            <a:r>
              <a:rPr lang="de-DE" sz="1600" dirty="0">
                <a:solidFill>
                  <a:srgbClr val="002060"/>
                </a:solidFill>
                <a:latin typeface="+mn-lt"/>
                <a:ea typeface="Times New Roman" panose="02020603050405020304" pitchFamily="18" charset="0"/>
              </a:rPr>
              <a:t> v </a:t>
            </a:r>
            <a:r>
              <a:rPr lang="de-DE" sz="1600" dirty="0" err="1">
                <a:solidFill>
                  <a:srgbClr val="002060"/>
                </a:solidFill>
                <a:latin typeface="+mn-lt"/>
                <a:ea typeface="Times New Roman" panose="02020603050405020304" pitchFamily="18" charset="0"/>
              </a:rPr>
              <a:t>daném</a:t>
            </a:r>
            <a:r>
              <a:rPr lang="de-DE" sz="1600" dirty="0">
                <a:solidFill>
                  <a:srgbClr val="002060"/>
                </a:solidFill>
                <a:latin typeface="+mn-lt"/>
                <a:ea typeface="Times New Roman" panose="02020603050405020304" pitchFamily="18" charset="0"/>
              </a:rPr>
              <a:t> </a:t>
            </a:r>
            <a:r>
              <a:rPr lang="de-DE" sz="1600" dirty="0" err="1">
                <a:solidFill>
                  <a:srgbClr val="002060"/>
                </a:solidFill>
                <a:latin typeface="+mn-lt"/>
                <a:ea typeface="Times New Roman" panose="02020603050405020304" pitchFamily="18" charset="0"/>
              </a:rPr>
              <a:t>zúčtovacím</a:t>
            </a:r>
            <a:r>
              <a:rPr lang="de-DE" sz="1600" dirty="0">
                <a:solidFill>
                  <a:srgbClr val="002060"/>
                </a:solidFill>
                <a:latin typeface="+mn-lt"/>
                <a:ea typeface="Times New Roman" panose="02020603050405020304" pitchFamily="18" charset="0"/>
              </a:rPr>
              <a:t> </a:t>
            </a:r>
            <a:r>
              <a:rPr lang="de-DE" sz="1600" dirty="0" err="1">
                <a:solidFill>
                  <a:srgbClr val="002060"/>
                </a:solidFill>
                <a:latin typeface="+mn-lt"/>
                <a:ea typeface="Times New Roman" panose="02020603050405020304" pitchFamily="18" charset="0"/>
              </a:rPr>
              <a:t>období</a:t>
            </a:r>
            <a:r>
              <a:rPr lang="de-DE" sz="1600" dirty="0">
                <a:solidFill>
                  <a:srgbClr val="002060"/>
                </a:solidFill>
                <a:latin typeface="+mn-lt"/>
                <a:ea typeface="Times New Roman" panose="02020603050405020304" pitchFamily="18" charset="0"/>
              </a:rPr>
              <a:t>.</a:t>
            </a:r>
            <a:r>
              <a:rPr lang="cs-CZ" sz="1600" dirty="0">
                <a:solidFill>
                  <a:srgbClr val="002060"/>
                </a:solidFill>
                <a:latin typeface="+mn-lt"/>
                <a:ea typeface="Times New Roman" panose="02020603050405020304" pitchFamily="18" charset="0"/>
              </a:rPr>
              <a:t> (původně o 20 %)</a:t>
            </a:r>
          </a:p>
          <a:p>
            <a:pPr marL="213995" indent="-213995">
              <a:buFont typeface="Wingdings" panose="05000000000000000000" pitchFamily="2" charset="2"/>
              <a:buChar char="§"/>
            </a:pPr>
            <a:endParaRPr lang="cs-CZ" sz="1600" dirty="0">
              <a:solidFill>
                <a:srgbClr val="002060"/>
              </a:solidFill>
              <a:latin typeface="+mn-lt"/>
              <a:ea typeface="Times New Roman" panose="02020603050405020304" pitchFamily="18" charset="0"/>
            </a:endParaRPr>
          </a:p>
          <a:p>
            <a:pPr marL="213995" indent="-213995">
              <a:buFont typeface="Wingdings" panose="05000000000000000000" pitchFamily="2" charset="2"/>
              <a:buChar char="§"/>
            </a:pPr>
            <a:r>
              <a:rPr lang="de-DE" sz="1600" dirty="0">
                <a:solidFill>
                  <a:srgbClr val="002060"/>
                </a:solidFill>
                <a:latin typeface="+mn-lt"/>
                <a:ea typeface="Times New Roman" panose="02020603050405020304" pitchFamily="18" charset="0"/>
                <a:cs typeface="Times New Roman" panose="02020603050405020304" pitchFamily="18" charset="0"/>
              </a:rPr>
              <a:t>a) </a:t>
            </a:r>
            <a:r>
              <a:rPr lang="de-DE" sz="1600" dirty="0" err="1">
                <a:solidFill>
                  <a:srgbClr val="002060"/>
                </a:solidFill>
                <a:latin typeface="+mn-lt"/>
                <a:ea typeface="Times New Roman" panose="02020603050405020304" pitchFamily="18" charset="0"/>
                <a:cs typeface="Times New Roman" panose="02020603050405020304" pitchFamily="18" charset="0"/>
              </a:rPr>
              <a:t>hodnota</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spotřební</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složky</a:t>
            </a:r>
            <a:r>
              <a:rPr lang="de-DE" sz="1600" dirty="0">
                <a:solidFill>
                  <a:srgbClr val="002060"/>
                </a:solidFill>
                <a:latin typeface="+mn-lt"/>
                <a:ea typeface="Times New Roman" panose="02020603050405020304" pitchFamily="18" charset="0"/>
                <a:cs typeface="Times New Roman" panose="02020603050405020304" pitchFamily="18" charset="0"/>
              </a:rPr>
              <a:t> se u </a:t>
            </a:r>
            <a:r>
              <a:rPr lang="de-DE" sz="1600" dirty="0" err="1">
                <a:solidFill>
                  <a:srgbClr val="002060"/>
                </a:solidFill>
                <a:latin typeface="+mn-lt"/>
                <a:ea typeface="Times New Roman" panose="02020603050405020304" pitchFamily="18" charset="0"/>
                <a:cs typeface="Times New Roman" panose="02020603050405020304" pitchFamily="18" charset="0"/>
              </a:rPr>
              <a:t>příjemce</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služeb</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jehož</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náklady</a:t>
            </a:r>
            <a:r>
              <a:rPr lang="de-DE" sz="1600" dirty="0">
                <a:solidFill>
                  <a:srgbClr val="002060"/>
                </a:solidFill>
                <a:latin typeface="+mn-lt"/>
                <a:ea typeface="Times New Roman" panose="02020603050405020304" pitchFamily="18" charset="0"/>
                <a:cs typeface="Times New Roman" panose="02020603050405020304" pitchFamily="18" charset="0"/>
              </a:rPr>
              <a:t> na </a:t>
            </a:r>
            <a:r>
              <a:rPr lang="de-DE" sz="1600" dirty="0" err="1">
                <a:solidFill>
                  <a:srgbClr val="002060"/>
                </a:solidFill>
                <a:latin typeface="+mn-lt"/>
                <a:ea typeface="Times New Roman" panose="02020603050405020304" pitchFamily="18" charset="0"/>
                <a:cs typeface="Times New Roman" panose="02020603050405020304" pitchFamily="18" charset="0"/>
              </a:rPr>
              <a:t>vytápění</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připadající</a:t>
            </a:r>
            <a:r>
              <a:rPr lang="de-DE" sz="1600" dirty="0">
                <a:solidFill>
                  <a:srgbClr val="002060"/>
                </a:solidFill>
                <a:latin typeface="+mn-lt"/>
                <a:ea typeface="Times New Roman" panose="02020603050405020304" pitchFamily="18" charset="0"/>
                <a:cs typeface="Times New Roman" panose="02020603050405020304" pitchFamily="18" charset="0"/>
              </a:rPr>
              <a:t> na 1 m</a:t>
            </a:r>
            <a:r>
              <a:rPr lang="de-DE" sz="1600" baseline="30000" dirty="0">
                <a:solidFill>
                  <a:srgbClr val="002060"/>
                </a:solidFill>
                <a:latin typeface="+mn-lt"/>
                <a:ea typeface="Times New Roman" panose="02020603050405020304" pitchFamily="18" charset="0"/>
                <a:cs typeface="Times New Roman" panose="02020603050405020304" pitchFamily="18" charset="0"/>
              </a:rPr>
              <a:t>2</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započitatelné</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podlahové</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plochy</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překročily</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limitní</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hodnotu</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upraví</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tak</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aby</a:t>
            </a:r>
            <a:r>
              <a:rPr lang="de-DE" sz="1600" dirty="0">
                <a:solidFill>
                  <a:srgbClr val="002060"/>
                </a:solidFill>
                <a:latin typeface="+mn-lt"/>
                <a:ea typeface="Times New Roman" panose="02020603050405020304" pitchFamily="18" charset="0"/>
                <a:cs typeface="Times New Roman" panose="02020603050405020304" pitchFamily="18" charset="0"/>
              </a:rPr>
              <a:t> se </a:t>
            </a:r>
            <a:r>
              <a:rPr lang="de-DE" sz="1600" dirty="0" err="1">
                <a:solidFill>
                  <a:srgbClr val="002060"/>
                </a:solidFill>
                <a:latin typeface="+mn-lt"/>
                <a:ea typeface="Times New Roman" panose="02020603050405020304" pitchFamily="18" charset="0"/>
                <a:cs typeface="Times New Roman" panose="02020603050405020304" pitchFamily="18" charset="0"/>
              </a:rPr>
              <a:t>náklady</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příjemce</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služeb</a:t>
            </a:r>
            <a:r>
              <a:rPr lang="de-DE" sz="1600" dirty="0">
                <a:solidFill>
                  <a:srgbClr val="002060"/>
                </a:solidFill>
                <a:latin typeface="+mn-lt"/>
                <a:ea typeface="Times New Roman" panose="02020603050405020304" pitchFamily="18" charset="0"/>
                <a:cs typeface="Times New Roman" panose="02020603050405020304" pitchFamily="18" charset="0"/>
              </a:rPr>
              <a:t> na </a:t>
            </a:r>
            <a:r>
              <a:rPr lang="de-DE" sz="1600" dirty="0" err="1">
                <a:solidFill>
                  <a:srgbClr val="002060"/>
                </a:solidFill>
                <a:latin typeface="+mn-lt"/>
                <a:ea typeface="Times New Roman" panose="02020603050405020304" pitchFamily="18" charset="0"/>
                <a:cs typeface="Times New Roman" panose="02020603050405020304" pitchFamily="18" charset="0"/>
              </a:rPr>
              <a:t>vytápění</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připadající</a:t>
            </a:r>
            <a:r>
              <a:rPr lang="de-DE" sz="1600" dirty="0">
                <a:solidFill>
                  <a:srgbClr val="002060"/>
                </a:solidFill>
                <a:latin typeface="+mn-lt"/>
                <a:ea typeface="Times New Roman" panose="02020603050405020304" pitchFamily="18" charset="0"/>
                <a:cs typeface="Times New Roman" panose="02020603050405020304" pitchFamily="18" charset="0"/>
              </a:rPr>
              <a:t> na 1 m</a:t>
            </a:r>
            <a:r>
              <a:rPr lang="de-DE" sz="1600" baseline="30000" dirty="0">
                <a:solidFill>
                  <a:srgbClr val="002060"/>
                </a:solidFill>
                <a:latin typeface="+mn-lt"/>
                <a:ea typeface="Times New Roman" panose="02020603050405020304" pitchFamily="18" charset="0"/>
                <a:cs typeface="Times New Roman" panose="02020603050405020304" pitchFamily="18" charset="0"/>
              </a:rPr>
              <a:t>2</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započitatelné</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podlahové</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plochy</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rovnaly</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limitní</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hodnotě</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tedy</a:t>
            </a:r>
            <a:r>
              <a:rPr lang="de-DE" sz="1600" dirty="0">
                <a:solidFill>
                  <a:srgbClr val="002060"/>
                </a:solidFill>
                <a:latin typeface="+mn-lt"/>
                <a:ea typeface="Times New Roman" panose="02020603050405020304" pitchFamily="18" charset="0"/>
                <a:cs typeface="Times New Roman" panose="02020603050405020304" pitchFamily="18" charset="0"/>
              </a:rPr>
              <a:t> 70 % </a:t>
            </a:r>
            <a:r>
              <a:rPr lang="de-DE" sz="1600" dirty="0" err="1">
                <a:solidFill>
                  <a:srgbClr val="002060"/>
                </a:solidFill>
                <a:latin typeface="+mn-lt"/>
                <a:ea typeface="Times New Roman" panose="02020603050405020304" pitchFamily="18" charset="0"/>
                <a:cs typeface="Times New Roman" panose="02020603050405020304" pitchFamily="18" charset="0"/>
              </a:rPr>
              <a:t>průměrné</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hodnoty</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za</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zúčtovací</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jednotku</a:t>
            </a:r>
            <a:r>
              <a:rPr lang="de-DE" sz="1600" dirty="0">
                <a:solidFill>
                  <a:srgbClr val="002060"/>
                </a:solidFill>
                <a:latin typeface="+mn-lt"/>
                <a:ea typeface="Times New Roman" panose="02020603050405020304" pitchFamily="18" charset="0"/>
                <a:cs typeface="Times New Roman" panose="02020603050405020304" pitchFamily="18" charset="0"/>
              </a:rPr>
              <a:t> v </a:t>
            </a:r>
            <a:r>
              <a:rPr lang="de-DE" sz="1600" dirty="0" err="1">
                <a:solidFill>
                  <a:srgbClr val="002060"/>
                </a:solidFill>
                <a:latin typeface="+mn-lt"/>
                <a:ea typeface="Times New Roman" panose="02020603050405020304" pitchFamily="18" charset="0"/>
                <a:cs typeface="Times New Roman" panose="02020603050405020304" pitchFamily="18" charset="0"/>
              </a:rPr>
              <a:t>případě</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že</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nebyla</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dodržena</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spodní</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hranice</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alespoň</a:t>
            </a:r>
            <a:r>
              <a:rPr lang="de-DE" sz="1600" dirty="0">
                <a:solidFill>
                  <a:srgbClr val="002060"/>
                </a:solidFill>
                <a:latin typeface="+mn-lt"/>
                <a:ea typeface="Times New Roman" panose="02020603050405020304" pitchFamily="18" charset="0"/>
                <a:cs typeface="Times New Roman" panose="02020603050405020304" pitchFamily="18" charset="0"/>
              </a:rPr>
              <a:t> 70 % </a:t>
            </a:r>
            <a:r>
              <a:rPr lang="de-DE" sz="1600" dirty="0" err="1">
                <a:solidFill>
                  <a:srgbClr val="002060"/>
                </a:solidFill>
                <a:latin typeface="+mn-lt"/>
                <a:ea typeface="Times New Roman" panose="02020603050405020304" pitchFamily="18" charset="0"/>
                <a:cs typeface="Times New Roman" panose="02020603050405020304" pitchFamily="18" charset="0"/>
              </a:rPr>
              <a:t>průměrné</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hodnoty</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za</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zúčtovací</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jednotku</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nebo</a:t>
            </a:r>
            <a:r>
              <a:rPr lang="de-DE" sz="1600" dirty="0">
                <a:solidFill>
                  <a:srgbClr val="002060"/>
                </a:solidFill>
                <a:latin typeface="+mn-lt"/>
                <a:ea typeface="Times New Roman" panose="02020603050405020304" pitchFamily="18" charset="0"/>
                <a:cs typeface="Times New Roman" panose="02020603050405020304" pitchFamily="18" charset="0"/>
              </a:rPr>
              <a:t> 200 % </a:t>
            </a:r>
            <a:r>
              <a:rPr lang="de-DE" sz="1600" dirty="0" err="1">
                <a:solidFill>
                  <a:srgbClr val="002060"/>
                </a:solidFill>
                <a:latin typeface="+mn-lt"/>
                <a:ea typeface="Times New Roman" panose="02020603050405020304" pitchFamily="18" charset="0"/>
                <a:cs typeface="Times New Roman" panose="02020603050405020304" pitchFamily="18" charset="0"/>
              </a:rPr>
              <a:t>průměrné</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hodnoty</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za</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zúčtovací</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jednotku</a:t>
            </a:r>
            <a:r>
              <a:rPr lang="de-DE" sz="1600" dirty="0">
                <a:solidFill>
                  <a:srgbClr val="002060"/>
                </a:solidFill>
                <a:latin typeface="+mn-lt"/>
                <a:ea typeface="Times New Roman" panose="02020603050405020304" pitchFamily="18" charset="0"/>
                <a:cs typeface="Times New Roman" panose="02020603050405020304" pitchFamily="18" charset="0"/>
              </a:rPr>
              <a:t> v </a:t>
            </a:r>
            <a:r>
              <a:rPr lang="de-DE" sz="1600" dirty="0" err="1">
                <a:solidFill>
                  <a:srgbClr val="002060"/>
                </a:solidFill>
                <a:latin typeface="+mn-lt"/>
                <a:ea typeface="Times New Roman" panose="02020603050405020304" pitchFamily="18" charset="0"/>
                <a:cs typeface="Times New Roman" panose="02020603050405020304" pitchFamily="18" charset="0"/>
              </a:rPr>
              <a:t>případě</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že</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nebyla</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dodržena</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horní</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hranice</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nejvýše</a:t>
            </a:r>
            <a:r>
              <a:rPr lang="de-DE" sz="1600" dirty="0">
                <a:solidFill>
                  <a:srgbClr val="002060"/>
                </a:solidFill>
                <a:latin typeface="+mn-lt"/>
                <a:ea typeface="Times New Roman" panose="02020603050405020304" pitchFamily="18" charset="0"/>
                <a:cs typeface="Times New Roman" panose="02020603050405020304" pitchFamily="18" charset="0"/>
              </a:rPr>
              <a:t> 200 % </a:t>
            </a:r>
            <a:r>
              <a:rPr lang="de-DE" sz="1600" dirty="0" err="1">
                <a:solidFill>
                  <a:srgbClr val="002060"/>
                </a:solidFill>
                <a:latin typeface="+mn-lt"/>
                <a:ea typeface="Times New Roman" panose="02020603050405020304" pitchFamily="18" charset="0"/>
                <a:cs typeface="Times New Roman" panose="02020603050405020304" pitchFamily="18" charset="0"/>
              </a:rPr>
              <a:t>průměrné</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hodnoty</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za</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zúčtovací</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de-DE" sz="1600" dirty="0" err="1">
                <a:solidFill>
                  <a:srgbClr val="002060"/>
                </a:solidFill>
                <a:latin typeface="+mn-lt"/>
                <a:ea typeface="Times New Roman" panose="02020603050405020304" pitchFamily="18" charset="0"/>
                <a:cs typeface="Times New Roman" panose="02020603050405020304" pitchFamily="18" charset="0"/>
              </a:rPr>
              <a:t>jednotku</a:t>
            </a:r>
            <a:r>
              <a:rPr lang="de-DE" sz="1600" dirty="0">
                <a:solidFill>
                  <a:srgbClr val="002060"/>
                </a:solidFill>
                <a:latin typeface="+mn-lt"/>
                <a:ea typeface="Times New Roman" panose="02020603050405020304" pitchFamily="18" charset="0"/>
                <a:cs typeface="Times New Roman" panose="02020603050405020304" pitchFamily="18" charset="0"/>
              </a:rPr>
              <a:t>, </a:t>
            </a:r>
            <a:r>
              <a:rPr lang="cs-CZ" sz="1600" dirty="0">
                <a:solidFill>
                  <a:srgbClr val="002060"/>
                </a:solidFill>
                <a:latin typeface="+mn-lt"/>
                <a:ea typeface="Times New Roman" panose="02020603050405020304" pitchFamily="18" charset="0"/>
                <a:cs typeface="Times New Roman" panose="02020603050405020304" pitchFamily="18" charset="0"/>
              </a:rPr>
              <a:t>(původně 80 %)</a:t>
            </a:r>
          </a:p>
          <a:p>
            <a:pPr marL="213995" indent="-213995">
              <a:buFont typeface="Wingdings" panose="05000000000000000000" pitchFamily="2" charset="2"/>
              <a:buChar char="§"/>
            </a:pPr>
            <a:r>
              <a:rPr lang="cs-CZ" sz="1600" u="sng" dirty="0">
                <a:solidFill>
                  <a:srgbClr val="FF0000"/>
                </a:solidFill>
                <a:latin typeface="Aptos"/>
                <a:ea typeface="Times New Roman" panose="02020603050405020304" pitchFamily="18" charset="0"/>
                <a:cs typeface="Times New Roman" panose="02020603050405020304" pitchFamily="18" charset="0"/>
              </a:rPr>
              <a:t>změna nepodléhá schvalování poskytovatele služeb a nelze se v domě dohodnout jinak, tj. bude použita automaticky </a:t>
            </a:r>
            <a:r>
              <a:rPr lang="cs-CZ" sz="1600" u="sng" dirty="0" err="1">
                <a:solidFill>
                  <a:srgbClr val="FF0000"/>
                </a:solidFill>
                <a:latin typeface="Aptos"/>
                <a:ea typeface="Times New Roman" panose="02020603050405020304" pitchFamily="18" charset="0"/>
                <a:cs typeface="Times New Roman" panose="02020603050405020304" pitchFamily="18" charset="0"/>
              </a:rPr>
              <a:t>rozúčtovatelem</a:t>
            </a:r>
            <a:r>
              <a:rPr lang="cs-CZ" sz="1600" u="sng" dirty="0">
                <a:solidFill>
                  <a:srgbClr val="FF0000"/>
                </a:solidFill>
                <a:latin typeface="Aptos"/>
                <a:ea typeface="Times New Roman" panose="02020603050405020304" pitchFamily="18" charset="0"/>
                <a:cs typeface="Times New Roman" panose="02020603050405020304" pitchFamily="18" charset="0"/>
              </a:rPr>
              <a:t> při zpracování ROZ za 2024</a:t>
            </a:r>
            <a:endParaRPr lang="cs-CZ" sz="1600" u="sng" dirty="0">
              <a:solidFill>
                <a:srgbClr val="FF0000"/>
              </a:solidFill>
              <a:latin typeface="Aptos"/>
            </a:endParaRPr>
          </a:p>
          <a:p>
            <a:pPr marL="285750" indent="-285750">
              <a:buFont typeface="Wingdings" panose="05000000000000000000" pitchFamily="2" charset="2"/>
              <a:buChar char="Ø"/>
            </a:pPr>
            <a:endParaRPr lang="cs-CZ" dirty="0"/>
          </a:p>
          <a:p>
            <a:pPr marL="285750" indent="-285750">
              <a:buFont typeface="Wingdings" panose="05000000000000000000" pitchFamily="2" charset="2"/>
              <a:buChar char="Ø"/>
            </a:pPr>
            <a:endParaRPr lang="cs-CZ" dirty="0"/>
          </a:p>
          <a:p>
            <a:pPr marL="285750" indent="-285750">
              <a:buFont typeface="Wingdings" panose="05000000000000000000" pitchFamily="2" charset="2"/>
              <a:buChar char="Ø"/>
            </a:pPr>
            <a:endParaRPr lang="cs-CZ" dirty="0"/>
          </a:p>
          <a:p>
            <a:endParaRPr lang="cs-CZ" dirty="0"/>
          </a:p>
          <a:p>
            <a:endParaRPr lang="cs-CZ" dirty="0"/>
          </a:p>
        </p:txBody>
      </p:sp>
      <p:sp>
        <p:nvSpPr>
          <p:cNvPr id="4" name="Nadpis 1">
            <a:extLst>
              <a:ext uri="{FF2B5EF4-FFF2-40B4-BE49-F238E27FC236}">
                <a16:creationId xmlns:a16="http://schemas.microsoft.com/office/drawing/2014/main" id="{C4E30E51-E9C8-5064-00FB-355537D4BC85}"/>
              </a:ext>
            </a:extLst>
          </p:cNvPr>
          <p:cNvSpPr txBox="1">
            <a:spLocks noGrp="1"/>
          </p:cNvSpPr>
          <p:nvPr>
            <p:ph type="title"/>
          </p:nvPr>
        </p:nvSpPr>
        <p:spPr>
          <a:xfrm>
            <a:off x="407988" y="404813"/>
            <a:ext cx="7704137" cy="41275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lvl1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5pPr>
            <a:lvl6pPr marL="0" marR="0" indent="45720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6pPr>
            <a:lvl7pPr marL="0" marR="0" indent="91440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7pPr>
            <a:lvl8pPr marL="0" marR="0" indent="137160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8pPr>
            <a:lvl9pPr marL="0" marR="0" indent="182880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9pPr>
          </a:lstStyle>
          <a:p>
            <a:pPr hangingPunct="1"/>
            <a:r>
              <a:rPr lang="cs-CZ" sz="2400" dirty="0">
                <a:latin typeface="+mj-lt"/>
              </a:rPr>
              <a:t>Aktuální změny vyhlášky MMR </a:t>
            </a:r>
            <a:r>
              <a:rPr lang="cs-CZ" sz="2400" dirty="0">
                <a:solidFill>
                  <a:schemeClr val="accent1"/>
                </a:solidFill>
                <a:latin typeface="+mj-lt"/>
              </a:rPr>
              <a:t>č. 269/2015 Sb.</a:t>
            </a:r>
            <a:r>
              <a:rPr lang="cs-CZ" sz="2400" dirty="0">
                <a:latin typeface="+mj-lt"/>
              </a:rPr>
              <a:t> vyhláškou </a:t>
            </a:r>
            <a:r>
              <a:rPr lang="cs-CZ" sz="2400" dirty="0">
                <a:solidFill>
                  <a:schemeClr val="accent1"/>
                </a:solidFill>
                <a:latin typeface="+mj-lt"/>
              </a:rPr>
              <a:t>č. 274/2023 Sb</a:t>
            </a:r>
            <a:r>
              <a:rPr lang="cs-CZ" sz="2400" dirty="0">
                <a:latin typeface="+mj-lt"/>
              </a:rPr>
              <a:t>. účinná od 01.01.2024</a:t>
            </a:r>
          </a:p>
        </p:txBody>
      </p:sp>
      <p:pic>
        <p:nvPicPr>
          <p:cNvPr id="8" name="Obrázek 7">
            <a:extLst>
              <a:ext uri="{FF2B5EF4-FFF2-40B4-BE49-F238E27FC236}">
                <a16:creationId xmlns:a16="http://schemas.microsoft.com/office/drawing/2014/main" id="{852B6C01-B567-F59A-7A80-D9924F4D0401}"/>
              </a:ext>
            </a:extLst>
          </p:cNvPr>
          <p:cNvPicPr>
            <a:picLocks noChangeAspect="1"/>
          </p:cNvPicPr>
          <p:nvPr/>
        </p:nvPicPr>
        <p:blipFill>
          <a:blip r:embed="rId2"/>
          <a:stretch>
            <a:fillRect/>
          </a:stretch>
        </p:blipFill>
        <p:spPr>
          <a:xfrm>
            <a:off x="6888088" y="2276872"/>
            <a:ext cx="4383991" cy="2924944"/>
          </a:xfrm>
          <a:prstGeom prst="rect">
            <a:avLst/>
          </a:prstGeom>
        </p:spPr>
      </p:pic>
    </p:spTree>
    <p:extLst>
      <p:ext uri="{BB962C8B-B14F-4D97-AF65-F5344CB8AC3E}">
        <p14:creationId xmlns:p14="http://schemas.microsoft.com/office/powerpoint/2010/main" val="1674147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721667" y="5446217"/>
            <a:ext cx="1990069" cy="460382"/>
          </a:xfrm>
          <a:prstGeom prst="rect">
            <a:avLst/>
          </a:prstGeom>
        </p:spPr>
        <p:txBody>
          <a:bodyPr vert="horz" wrap="square" lIns="0" tIns="0" rIns="0" bIns="0" rtlCol="0">
            <a:spAutoFit/>
          </a:bodyPr>
          <a:lstStyle/>
          <a:p>
            <a:pPr marL="10860" marR="4344"/>
            <a:r>
              <a:rPr sz="1496" b="1" spc="9" dirty="0">
                <a:solidFill>
                  <a:srgbClr val="092763"/>
                </a:solidFill>
                <a:latin typeface="Arial Black"/>
                <a:cs typeface="Arial Black"/>
              </a:rPr>
              <a:t>Průměrný </a:t>
            </a:r>
            <a:r>
              <a:rPr sz="1496" b="1" dirty="0">
                <a:solidFill>
                  <a:srgbClr val="092763"/>
                </a:solidFill>
                <a:latin typeface="Arial Black"/>
                <a:cs typeface="Arial Black"/>
              </a:rPr>
              <a:t>náklad  na </a:t>
            </a:r>
            <a:r>
              <a:rPr sz="1496" b="1" spc="4" dirty="0">
                <a:solidFill>
                  <a:srgbClr val="092763"/>
                </a:solidFill>
                <a:latin typeface="Arial Black"/>
                <a:cs typeface="Arial Black"/>
              </a:rPr>
              <a:t>m</a:t>
            </a:r>
            <a:r>
              <a:rPr sz="1475" b="1" spc="6" baseline="26570" dirty="0">
                <a:solidFill>
                  <a:srgbClr val="092763"/>
                </a:solidFill>
                <a:latin typeface="Arial Black"/>
                <a:cs typeface="Arial Black"/>
              </a:rPr>
              <a:t>2 </a:t>
            </a:r>
            <a:r>
              <a:rPr sz="1496" b="1" dirty="0">
                <a:solidFill>
                  <a:srgbClr val="092763"/>
                </a:solidFill>
                <a:latin typeface="Arial Black"/>
                <a:cs typeface="Arial Black"/>
              </a:rPr>
              <a:t>objektu v</a:t>
            </a:r>
            <a:r>
              <a:rPr sz="1496" b="1" spc="-64" dirty="0">
                <a:solidFill>
                  <a:srgbClr val="092763"/>
                </a:solidFill>
                <a:latin typeface="Arial Black"/>
                <a:cs typeface="Arial Black"/>
              </a:rPr>
              <a:t> </a:t>
            </a:r>
            <a:r>
              <a:rPr sz="1496" b="1" dirty="0">
                <a:solidFill>
                  <a:srgbClr val="092763"/>
                </a:solidFill>
                <a:latin typeface="Arial Black"/>
                <a:cs typeface="Arial Black"/>
              </a:rPr>
              <a:t>Kč</a:t>
            </a:r>
            <a:endParaRPr sz="1496">
              <a:latin typeface="Arial Black"/>
              <a:cs typeface="Arial Black"/>
            </a:endParaRPr>
          </a:p>
        </p:txBody>
      </p:sp>
      <p:sp>
        <p:nvSpPr>
          <p:cNvPr id="5" name="object 5"/>
          <p:cNvSpPr txBox="1">
            <a:spLocks noGrp="1"/>
          </p:cNvSpPr>
          <p:nvPr>
            <p:ph type="title"/>
          </p:nvPr>
        </p:nvSpPr>
        <p:spPr>
          <a:xfrm>
            <a:off x="417716" y="422028"/>
            <a:ext cx="7118443" cy="413062"/>
          </a:xfrm>
          <a:prstGeom prst="rect">
            <a:avLst/>
          </a:prstGeom>
        </p:spPr>
        <p:txBody>
          <a:bodyPr vert="horz" wrap="square" lIns="0" tIns="0" rIns="0" bIns="0" rtlCol="0" anchor="t">
            <a:spAutoFit/>
          </a:bodyPr>
          <a:lstStyle/>
          <a:p>
            <a:pPr marL="10860"/>
            <a:r>
              <a:rPr sz="2800" spc="13" dirty="0">
                <a:latin typeface="+mj-lt"/>
              </a:rPr>
              <a:t>ROZÚČTOVÁNÍ </a:t>
            </a:r>
            <a:r>
              <a:rPr sz="2800" spc="30" dirty="0">
                <a:latin typeface="+mj-lt"/>
              </a:rPr>
              <a:t>NÁKLADŮ </a:t>
            </a:r>
            <a:r>
              <a:rPr sz="2800" spc="9" dirty="0">
                <a:latin typeface="+mj-lt"/>
              </a:rPr>
              <a:t>NA</a:t>
            </a:r>
            <a:r>
              <a:rPr sz="2800" spc="188" dirty="0">
                <a:latin typeface="+mj-lt"/>
              </a:rPr>
              <a:t> </a:t>
            </a:r>
            <a:r>
              <a:rPr sz="2800" spc="34" dirty="0">
                <a:latin typeface="+mj-lt"/>
              </a:rPr>
              <a:t>VYTÁPĚNÍ</a:t>
            </a:r>
          </a:p>
        </p:txBody>
      </p:sp>
      <p:sp>
        <p:nvSpPr>
          <p:cNvPr id="6" name="object 6"/>
          <p:cNvSpPr txBox="1"/>
          <p:nvPr/>
        </p:nvSpPr>
        <p:spPr>
          <a:xfrm>
            <a:off x="3503650" y="1865724"/>
            <a:ext cx="487065" cy="230191"/>
          </a:xfrm>
          <a:prstGeom prst="rect">
            <a:avLst/>
          </a:prstGeom>
        </p:spPr>
        <p:txBody>
          <a:bodyPr vert="horz" wrap="square" lIns="0" tIns="0" rIns="0" bIns="0" rtlCol="0">
            <a:spAutoFit/>
          </a:bodyPr>
          <a:lstStyle/>
          <a:p>
            <a:pPr marL="10860"/>
            <a:r>
              <a:rPr sz="1496" b="1" dirty="0">
                <a:solidFill>
                  <a:srgbClr val="092763"/>
                </a:solidFill>
                <a:latin typeface="Arial Black"/>
                <a:cs typeface="Arial Black"/>
              </a:rPr>
              <a:t>Byty</a:t>
            </a:r>
            <a:endParaRPr sz="1496" dirty="0">
              <a:latin typeface="Arial Black"/>
              <a:cs typeface="Arial Black"/>
            </a:endParaRPr>
          </a:p>
        </p:txBody>
      </p:sp>
      <p:sp>
        <p:nvSpPr>
          <p:cNvPr id="7" name="object 7"/>
          <p:cNvSpPr/>
          <p:nvPr/>
        </p:nvSpPr>
        <p:spPr>
          <a:xfrm>
            <a:off x="3145062" y="3054010"/>
            <a:ext cx="725981" cy="216654"/>
          </a:xfrm>
          <a:custGeom>
            <a:avLst/>
            <a:gdLst/>
            <a:ahLst/>
            <a:cxnLst/>
            <a:rect l="l" t="t" r="r" b="b"/>
            <a:pathLst>
              <a:path w="848994" h="253364">
                <a:moveTo>
                  <a:pt x="0" y="0"/>
                </a:moveTo>
                <a:lnTo>
                  <a:pt x="0" y="252984"/>
                </a:lnTo>
                <a:lnTo>
                  <a:pt x="848868" y="252984"/>
                </a:lnTo>
                <a:lnTo>
                  <a:pt x="848868" y="0"/>
                </a:lnTo>
                <a:lnTo>
                  <a:pt x="0" y="0"/>
                </a:lnTo>
                <a:close/>
              </a:path>
            </a:pathLst>
          </a:custGeom>
          <a:solidFill>
            <a:srgbClr val="1BEB83"/>
          </a:solidFill>
        </p:spPr>
        <p:txBody>
          <a:bodyPr wrap="square" lIns="0" tIns="0" rIns="0" bIns="0" rtlCol="0"/>
          <a:lstStyle/>
          <a:p>
            <a:endParaRPr sz="1368" dirty="0"/>
          </a:p>
        </p:txBody>
      </p:sp>
      <p:sp>
        <p:nvSpPr>
          <p:cNvPr id="8" name="object 8"/>
          <p:cNvSpPr/>
          <p:nvPr/>
        </p:nvSpPr>
        <p:spPr>
          <a:xfrm>
            <a:off x="3145062" y="3054010"/>
            <a:ext cx="725981" cy="216654"/>
          </a:xfrm>
          <a:custGeom>
            <a:avLst/>
            <a:gdLst/>
            <a:ahLst/>
            <a:cxnLst/>
            <a:rect l="l" t="t" r="r" b="b"/>
            <a:pathLst>
              <a:path w="848994" h="253364">
                <a:moveTo>
                  <a:pt x="0" y="252984"/>
                </a:moveTo>
                <a:lnTo>
                  <a:pt x="0" y="0"/>
                </a:lnTo>
                <a:lnTo>
                  <a:pt x="848868" y="0"/>
                </a:lnTo>
                <a:lnTo>
                  <a:pt x="848868" y="252984"/>
                </a:lnTo>
                <a:lnTo>
                  <a:pt x="0" y="252984"/>
                </a:lnTo>
                <a:close/>
              </a:path>
            </a:pathLst>
          </a:custGeom>
          <a:ln w="5562">
            <a:solidFill>
              <a:srgbClr val="092763"/>
            </a:solidFill>
          </a:ln>
        </p:spPr>
        <p:txBody>
          <a:bodyPr wrap="square" lIns="0" tIns="0" rIns="0" bIns="0" rtlCol="0"/>
          <a:lstStyle/>
          <a:p>
            <a:endParaRPr sz="1368"/>
          </a:p>
        </p:txBody>
      </p:sp>
      <p:sp>
        <p:nvSpPr>
          <p:cNvPr id="9" name="object 9"/>
          <p:cNvSpPr/>
          <p:nvPr/>
        </p:nvSpPr>
        <p:spPr>
          <a:xfrm>
            <a:off x="3145062" y="3508169"/>
            <a:ext cx="405072" cy="216110"/>
          </a:xfrm>
          <a:custGeom>
            <a:avLst/>
            <a:gdLst/>
            <a:ahLst/>
            <a:cxnLst/>
            <a:rect l="l" t="t" r="r" b="b"/>
            <a:pathLst>
              <a:path w="473710" h="252729">
                <a:moveTo>
                  <a:pt x="0" y="0"/>
                </a:moveTo>
                <a:lnTo>
                  <a:pt x="0" y="252222"/>
                </a:lnTo>
                <a:lnTo>
                  <a:pt x="473201" y="252222"/>
                </a:lnTo>
                <a:lnTo>
                  <a:pt x="473201" y="0"/>
                </a:lnTo>
                <a:lnTo>
                  <a:pt x="0" y="0"/>
                </a:lnTo>
                <a:close/>
              </a:path>
            </a:pathLst>
          </a:custGeom>
          <a:solidFill>
            <a:srgbClr val="1BEB83"/>
          </a:solidFill>
        </p:spPr>
        <p:txBody>
          <a:bodyPr wrap="square" lIns="0" tIns="0" rIns="0" bIns="0" rtlCol="0"/>
          <a:lstStyle/>
          <a:p>
            <a:endParaRPr sz="1368" dirty="0"/>
          </a:p>
        </p:txBody>
      </p:sp>
      <p:sp>
        <p:nvSpPr>
          <p:cNvPr id="10" name="object 10"/>
          <p:cNvSpPr/>
          <p:nvPr/>
        </p:nvSpPr>
        <p:spPr>
          <a:xfrm>
            <a:off x="3145062" y="3508169"/>
            <a:ext cx="405072" cy="216110"/>
          </a:xfrm>
          <a:custGeom>
            <a:avLst/>
            <a:gdLst/>
            <a:ahLst/>
            <a:cxnLst/>
            <a:rect l="l" t="t" r="r" b="b"/>
            <a:pathLst>
              <a:path w="473710" h="252729">
                <a:moveTo>
                  <a:pt x="0" y="252222"/>
                </a:moveTo>
                <a:lnTo>
                  <a:pt x="0" y="0"/>
                </a:lnTo>
                <a:lnTo>
                  <a:pt x="473201" y="0"/>
                </a:lnTo>
                <a:lnTo>
                  <a:pt x="473201" y="252222"/>
                </a:lnTo>
                <a:lnTo>
                  <a:pt x="0" y="252222"/>
                </a:lnTo>
                <a:close/>
              </a:path>
            </a:pathLst>
          </a:custGeom>
          <a:ln w="5562">
            <a:solidFill>
              <a:srgbClr val="092763"/>
            </a:solidFill>
          </a:ln>
        </p:spPr>
        <p:txBody>
          <a:bodyPr wrap="square" lIns="0" tIns="0" rIns="0" bIns="0" rtlCol="0"/>
          <a:lstStyle/>
          <a:p>
            <a:endParaRPr sz="1368"/>
          </a:p>
        </p:txBody>
      </p:sp>
      <p:sp>
        <p:nvSpPr>
          <p:cNvPr id="11" name="object 11"/>
          <p:cNvSpPr/>
          <p:nvPr/>
        </p:nvSpPr>
        <p:spPr>
          <a:xfrm>
            <a:off x="3145062" y="3961676"/>
            <a:ext cx="725981" cy="216654"/>
          </a:xfrm>
          <a:custGeom>
            <a:avLst/>
            <a:gdLst/>
            <a:ahLst/>
            <a:cxnLst/>
            <a:rect l="l" t="t" r="r" b="b"/>
            <a:pathLst>
              <a:path w="848994" h="253364">
                <a:moveTo>
                  <a:pt x="0" y="0"/>
                </a:moveTo>
                <a:lnTo>
                  <a:pt x="0" y="252984"/>
                </a:lnTo>
                <a:lnTo>
                  <a:pt x="848868" y="252984"/>
                </a:lnTo>
                <a:lnTo>
                  <a:pt x="848868" y="0"/>
                </a:lnTo>
                <a:lnTo>
                  <a:pt x="0" y="0"/>
                </a:lnTo>
                <a:close/>
              </a:path>
            </a:pathLst>
          </a:custGeom>
          <a:solidFill>
            <a:srgbClr val="1BEB83"/>
          </a:solidFill>
        </p:spPr>
        <p:txBody>
          <a:bodyPr wrap="square" lIns="0" tIns="0" rIns="0" bIns="0" rtlCol="0"/>
          <a:lstStyle/>
          <a:p>
            <a:endParaRPr sz="1368" dirty="0"/>
          </a:p>
        </p:txBody>
      </p:sp>
      <p:sp>
        <p:nvSpPr>
          <p:cNvPr id="12" name="object 12"/>
          <p:cNvSpPr/>
          <p:nvPr/>
        </p:nvSpPr>
        <p:spPr>
          <a:xfrm>
            <a:off x="3145062" y="3961676"/>
            <a:ext cx="725981" cy="216654"/>
          </a:xfrm>
          <a:custGeom>
            <a:avLst/>
            <a:gdLst/>
            <a:ahLst/>
            <a:cxnLst/>
            <a:rect l="l" t="t" r="r" b="b"/>
            <a:pathLst>
              <a:path w="848994" h="253364">
                <a:moveTo>
                  <a:pt x="0" y="252984"/>
                </a:moveTo>
                <a:lnTo>
                  <a:pt x="0" y="0"/>
                </a:lnTo>
                <a:lnTo>
                  <a:pt x="848868" y="0"/>
                </a:lnTo>
                <a:lnTo>
                  <a:pt x="848868" y="252984"/>
                </a:lnTo>
                <a:lnTo>
                  <a:pt x="0" y="252984"/>
                </a:lnTo>
                <a:close/>
              </a:path>
            </a:pathLst>
          </a:custGeom>
          <a:ln w="5562">
            <a:solidFill>
              <a:srgbClr val="092763"/>
            </a:solidFill>
          </a:ln>
        </p:spPr>
        <p:txBody>
          <a:bodyPr wrap="square" lIns="0" tIns="0" rIns="0" bIns="0" rtlCol="0"/>
          <a:lstStyle/>
          <a:p>
            <a:endParaRPr sz="1368"/>
          </a:p>
        </p:txBody>
      </p:sp>
      <p:sp>
        <p:nvSpPr>
          <p:cNvPr id="13" name="object 13"/>
          <p:cNvSpPr/>
          <p:nvPr/>
        </p:nvSpPr>
        <p:spPr>
          <a:xfrm>
            <a:off x="3164609" y="4398894"/>
            <a:ext cx="271496" cy="216654"/>
          </a:xfrm>
          <a:custGeom>
            <a:avLst/>
            <a:gdLst/>
            <a:ahLst/>
            <a:cxnLst/>
            <a:rect l="l" t="t" r="r" b="b"/>
            <a:pathLst>
              <a:path w="317500" h="253364">
                <a:moveTo>
                  <a:pt x="0" y="0"/>
                </a:moveTo>
                <a:lnTo>
                  <a:pt x="0" y="252984"/>
                </a:lnTo>
                <a:lnTo>
                  <a:pt x="316992" y="252984"/>
                </a:lnTo>
                <a:lnTo>
                  <a:pt x="316992" y="0"/>
                </a:lnTo>
                <a:lnTo>
                  <a:pt x="0" y="0"/>
                </a:lnTo>
                <a:close/>
              </a:path>
            </a:pathLst>
          </a:custGeom>
          <a:solidFill>
            <a:srgbClr val="1BEB83"/>
          </a:solidFill>
        </p:spPr>
        <p:txBody>
          <a:bodyPr wrap="square" lIns="0" tIns="0" rIns="0" bIns="0" rtlCol="0"/>
          <a:lstStyle/>
          <a:p>
            <a:endParaRPr sz="1368" dirty="0"/>
          </a:p>
        </p:txBody>
      </p:sp>
      <p:sp>
        <p:nvSpPr>
          <p:cNvPr id="14" name="object 14"/>
          <p:cNvSpPr/>
          <p:nvPr/>
        </p:nvSpPr>
        <p:spPr>
          <a:xfrm>
            <a:off x="3164609" y="4398894"/>
            <a:ext cx="370864" cy="216654"/>
          </a:xfrm>
          <a:custGeom>
            <a:avLst/>
            <a:gdLst/>
            <a:ahLst/>
            <a:cxnLst/>
            <a:rect l="l" t="t" r="r" b="b"/>
            <a:pathLst>
              <a:path w="433705" h="253364">
                <a:moveTo>
                  <a:pt x="0" y="252984"/>
                </a:moveTo>
                <a:lnTo>
                  <a:pt x="0" y="0"/>
                </a:lnTo>
                <a:lnTo>
                  <a:pt x="433578" y="0"/>
                </a:lnTo>
                <a:lnTo>
                  <a:pt x="433578" y="252984"/>
                </a:lnTo>
                <a:lnTo>
                  <a:pt x="0" y="252984"/>
                </a:lnTo>
                <a:close/>
              </a:path>
            </a:pathLst>
          </a:custGeom>
          <a:ln w="5562">
            <a:solidFill>
              <a:srgbClr val="092763"/>
            </a:solidFill>
          </a:ln>
        </p:spPr>
        <p:txBody>
          <a:bodyPr wrap="square" lIns="0" tIns="0" rIns="0" bIns="0" rtlCol="0"/>
          <a:lstStyle/>
          <a:p>
            <a:endParaRPr sz="1368"/>
          </a:p>
        </p:txBody>
      </p:sp>
      <p:sp>
        <p:nvSpPr>
          <p:cNvPr id="15" name="object 15"/>
          <p:cNvSpPr txBox="1"/>
          <p:nvPr/>
        </p:nvSpPr>
        <p:spPr>
          <a:xfrm>
            <a:off x="2910704" y="2407196"/>
            <a:ext cx="954038" cy="460382"/>
          </a:xfrm>
          <a:prstGeom prst="rect">
            <a:avLst/>
          </a:prstGeom>
        </p:spPr>
        <p:txBody>
          <a:bodyPr vert="horz" wrap="square" lIns="0" tIns="0" rIns="0" bIns="0" rtlCol="0">
            <a:spAutoFit/>
          </a:bodyPr>
          <a:lstStyle/>
          <a:p>
            <a:pPr marL="10860" marR="4344" indent="105883"/>
            <a:r>
              <a:rPr sz="1496" b="1" dirty="0">
                <a:solidFill>
                  <a:srgbClr val="1BEB83"/>
                </a:solidFill>
                <a:latin typeface="Arial Black"/>
                <a:cs typeface="Arial Black"/>
              </a:rPr>
              <a:t>ZS dle  </a:t>
            </a:r>
            <a:r>
              <a:rPr sz="1496" b="1" spc="-4" dirty="0">
                <a:solidFill>
                  <a:srgbClr val="1BEB83"/>
                </a:solidFill>
                <a:latin typeface="Arial Black"/>
                <a:cs typeface="Arial Black"/>
              </a:rPr>
              <a:t>ZPP </a:t>
            </a:r>
            <a:r>
              <a:rPr sz="1496" b="1" dirty="0">
                <a:solidFill>
                  <a:srgbClr val="1BEB83"/>
                </a:solidFill>
                <a:latin typeface="Arial Black"/>
                <a:cs typeface="Arial Black"/>
              </a:rPr>
              <a:t>v</a:t>
            </a:r>
            <a:r>
              <a:rPr sz="1496" b="1" spc="-60" dirty="0">
                <a:solidFill>
                  <a:srgbClr val="1BEB83"/>
                </a:solidFill>
                <a:latin typeface="Arial Black"/>
                <a:cs typeface="Arial Black"/>
              </a:rPr>
              <a:t> </a:t>
            </a:r>
            <a:r>
              <a:rPr sz="1496" b="1" spc="4" dirty="0">
                <a:solidFill>
                  <a:srgbClr val="1BEB83"/>
                </a:solidFill>
                <a:latin typeface="Arial Black"/>
                <a:cs typeface="Arial Black"/>
              </a:rPr>
              <a:t>m</a:t>
            </a:r>
            <a:r>
              <a:rPr sz="1475" b="1" spc="6" baseline="26570" dirty="0">
                <a:solidFill>
                  <a:srgbClr val="1BEB83"/>
                </a:solidFill>
                <a:latin typeface="Arial Black"/>
                <a:cs typeface="Arial Black"/>
              </a:rPr>
              <a:t>2</a:t>
            </a:r>
            <a:endParaRPr sz="1475" baseline="26570" dirty="0">
              <a:solidFill>
                <a:srgbClr val="1BEB83"/>
              </a:solidFill>
              <a:latin typeface="Arial Black"/>
              <a:cs typeface="Arial Black"/>
            </a:endParaRPr>
          </a:p>
        </p:txBody>
      </p:sp>
      <p:sp>
        <p:nvSpPr>
          <p:cNvPr id="16" name="object 16"/>
          <p:cNvSpPr txBox="1"/>
          <p:nvPr/>
        </p:nvSpPr>
        <p:spPr>
          <a:xfrm>
            <a:off x="4001467" y="2394163"/>
            <a:ext cx="805258" cy="460382"/>
          </a:xfrm>
          <a:prstGeom prst="rect">
            <a:avLst/>
          </a:prstGeom>
        </p:spPr>
        <p:txBody>
          <a:bodyPr vert="horz" wrap="square" lIns="0" tIns="0" rIns="0" bIns="0" rtlCol="0">
            <a:spAutoFit/>
          </a:bodyPr>
          <a:lstStyle/>
          <a:p>
            <a:pPr marL="10860" marR="4344" indent="31493"/>
            <a:r>
              <a:rPr sz="1496" b="1" dirty="0">
                <a:solidFill>
                  <a:srgbClr val="092763"/>
                </a:solidFill>
                <a:latin typeface="Arial Black"/>
                <a:cs typeface="Arial Black"/>
              </a:rPr>
              <a:t>SS dle  náměrů</a:t>
            </a:r>
            <a:endParaRPr sz="1496">
              <a:latin typeface="Arial Black"/>
              <a:cs typeface="Arial Black"/>
            </a:endParaRPr>
          </a:p>
        </p:txBody>
      </p:sp>
      <p:sp>
        <p:nvSpPr>
          <p:cNvPr id="17" name="object 17"/>
          <p:cNvSpPr/>
          <p:nvPr/>
        </p:nvSpPr>
        <p:spPr>
          <a:xfrm>
            <a:off x="3870934" y="3057267"/>
            <a:ext cx="726524" cy="216654"/>
          </a:xfrm>
          <a:custGeom>
            <a:avLst/>
            <a:gdLst/>
            <a:ahLst/>
            <a:cxnLst/>
            <a:rect l="l" t="t" r="r" b="b"/>
            <a:pathLst>
              <a:path w="849629" h="253364">
                <a:moveTo>
                  <a:pt x="0" y="0"/>
                </a:moveTo>
                <a:lnTo>
                  <a:pt x="0" y="252984"/>
                </a:lnTo>
                <a:lnTo>
                  <a:pt x="849629" y="252984"/>
                </a:lnTo>
                <a:lnTo>
                  <a:pt x="849629" y="0"/>
                </a:lnTo>
                <a:lnTo>
                  <a:pt x="0" y="0"/>
                </a:lnTo>
                <a:close/>
              </a:path>
            </a:pathLst>
          </a:custGeom>
          <a:solidFill>
            <a:srgbClr val="092763"/>
          </a:solidFill>
        </p:spPr>
        <p:txBody>
          <a:bodyPr wrap="square" lIns="0" tIns="0" rIns="0" bIns="0" rtlCol="0"/>
          <a:lstStyle/>
          <a:p>
            <a:endParaRPr sz="1368"/>
          </a:p>
        </p:txBody>
      </p:sp>
      <p:sp>
        <p:nvSpPr>
          <p:cNvPr id="18" name="object 18"/>
          <p:cNvSpPr/>
          <p:nvPr/>
        </p:nvSpPr>
        <p:spPr>
          <a:xfrm>
            <a:off x="3870934" y="3057267"/>
            <a:ext cx="726524" cy="216654"/>
          </a:xfrm>
          <a:custGeom>
            <a:avLst/>
            <a:gdLst/>
            <a:ahLst/>
            <a:cxnLst/>
            <a:rect l="l" t="t" r="r" b="b"/>
            <a:pathLst>
              <a:path w="849629" h="253364">
                <a:moveTo>
                  <a:pt x="0" y="252984"/>
                </a:moveTo>
                <a:lnTo>
                  <a:pt x="0" y="0"/>
                </a:lnTo>
                <a:lnTo>
                  <a:pt x="849629" y="0"/>
                </a:lnTo>
                <a:lnTo>
                  <a:pt x="849629" y="252984"/>
                </a:lnTo>
                <a:lnTo>
                  <a:pt x="0" y="252984"/>
                </a:lnTo>
                <a:close/>
              </a:path>
            </a:pathLst>
          </a:custGeom>
          <a:ln w="5562">
            <a:solidFill>
              <a:srgbClr val="092763"/>
            </a:solidFill>
          </a:ln>
        </p:spPr>
        <p:txBody>
          <a:bodyPr wrap="square" lIns="0" tIns="0" rIns="0" bIns="0" rtlCol="0"/>
          <a:lstStyle/>
          <a:p>
            <a:endParaRPr sz="1368"/>
          </a:p>
        </p:txBody>
      </p:sp>
      <p:sp>
        <p:nvSpPr>
          <p:cNvPr id="19" name="object 19"/>
          <p:cNvSpPr/>
          <p:nvPr/>
        </p:nvSpPr>
        <p:spPr>
          <a:xfrm>
            <a:off x="3870284" y="3960372"/>
            <a:ext cx="523445" cy="216654"/>
          </a:xfrm>
          <a:custGeom>
            <a:avLst/>
            <a:gdLst/>
            <a:ahLst/>
            <a:cxnLst/>
            <a:rect l="l" t="t" r="r" b="b"/>
            <a:pathLst>
              <a:path w="612139" h="253364">
                <a:moveTo>
                  <a:pt x="0" y="0"/>
                </a:moveTo>
                <a:lnTo>
                  <a:pt x="0" y="252984"/>
                </a:lnTo>
                <a:lnTo>
                  <a:pt x="611885" y="252984"/>
                </a:lnTo>
                <a:lnTo>
                  <a:pt x="611885" y="0"/>
                </a:lnTo>
                <a:lnTo>
                  <a:pt x="0" y="0"/>
                </a:lnTo>
                <a:close/>
              </a:path>
            </a:pathLst>
          </a:custGeom>
          <a:solidFill>
            <a:srgbClr val="092763"/>
          </a:solidFill>
        </p:spPr>
        <p:txBody>
          <a:bodyPr wrap="square" lIns="0" tIns="0" rIns="0" bIns="0" rtlCol="0"/>
          <a:lstStyle/>
          <a:p>
            <a:endParaRPr sz="1368"/>
          </a:p>
        </p:txBody>
      </p:sp>
      <p:sp>
        <p:nvSpPr>
          <p:cNvPr id="20" name="object 20"/>
          <p:cNvSpPr/>
          <p:nvPr/>
        </p:nvSpPr>
        <p:spPr>
          <a:xfrm>
            <a:off x="3870284" y="3960372"/>
            <a:ext cx="523445" cy="216654"/>
          </a:xfrm>
          <a:custGeom>
            <a:avLst/>
            <a:gdLst/>
            <a:ahLst/>
            <a:cxnLst/>
            <a:rect l="l" t="t" r="r" b="b"/>
            <a:pathLst>
              <a:path w="612139" h="253364">
                <a:moveTo>
                  <a:pt x="0" y="252984"/>
                </a:moveTo>
                <a:lnTo>
                  <a:pt x="0" y="0"/>
                </a:lnTo>
                <a:lnTo>
                  <a:pt x="611885" y="0"/>
                </a:lnTo>
                <a:lnTo>
                  <a:pt x="611885" y="252984"/>
                </a:lnTo>
                <a:lnTo>
                  <a:pt x="0" y="252984"/>
                </a:lnTo>
                <a:close/>
              </a:path>
            </a:pathLst>
          </a:custGeom>
          <a:ln w="5562">
            <a:solidFill>
              <a:srgbClr val="092763"/>
            </a:solidFill>
          </a:ln>
        </p:spPr>
        <p:txBody>
          <a:bodyPr wrap="square" lIns="0" tIns="0" rIns="0" bIns="0" rtlCol="0"/>
          <a:lstStyle/>
          <a:p>
            <a:endParaRPr sz="1368"/>
          </a:p>
        </p:txBody>
      </p:sp>
      <p:sp>
        <p:nvSpPr>
          <p:cNvPr id="21" name="object 21"/>
          <p:cNvSpPr/>
          <p:nvPr/>
        </p:nvSpPr>
        <p:spPr>
          <a:xfrm>
            <a:off x="3435671" y="4398894"/>
            <a:ext cx="122716" cy="216654"/>
          </a:xfrm>
          <a:custGeom>
            <a:avLst/>
            <a:gdLst/>
            <a:ahLst/>
            <a:cxnLst/>
            <a:rect l="l" t="t" r="r" b="b"/>
            <a:pathLst>
              <a:path w="143510" h="253364">
                <a:moveTo>
                  <a:pt x="0" y="0"/>
                </a:moveTo>
                <a:lnTo>
                  <a:pt x="0" y="252984"/>
                </a:lnTo>
                <a:lnTo>
                  <a:pt x="143256" y="252984"/>
                </a:lnTo>
                <a:lnTo>
                  <a:pt x="143256" y="0"/>
                </a:lnTo>
                <a:lnTo>
                  <a:pt x="0" y="0"/>
                </a:lnTo>
                <a:close/>
              </a:path>
            </a:pathLst>
          </a:custGeom>
          <a:solidFill>
            <a:srgbClr val="092763"/>
          </a:solidFill>
        </p:spPr>
        <p:txBody>
          <a:bodyPr wrap="square" lIns="0" tIns="0" rIns="0" bIns="0" rtlCol="0"/>
          <a:lstStyle/>
          <a:p>
            <a:endParaRPr sz="1368"/>
          </a:p>
        </p:txBody>
      </p:sp>
      <p:sp>
        <p:nvSpPr>
          <p:cNvPr id="22" name="object 22"/>
          <p:cNvSpPr/>
          <p:nvPr/>
        </p:nvSpPr>
        <p:spPr>
          <a:xfrm>
            <a:off x="3435671" y="4398894"/>
            <a:ext cx="122716" cy="216654"/>
          </a:xfrm>
          <a:custGeom>
            <a:avLst/>
            <a:gdLst/>
            <a:ahLst/>
            <a:cxnLst/>
            <a:rect l="l" t="t" r="r" b="b"/>
            <a:pathLst>
              <a:path w="143510" h="253364">
                <a:moveTo>
                  <a:pt x="0" y="252984"/>
                </a:moveTo>
                <a:lnTo>
                  <a:pt x="0" y="0"/>
                </a:lnTo>
                <a:lnTo>
                  <a:pt x="143256" y="0"/>
                </a:lnTo>
                <a:lnTo>
                  <a:pt x="143256" y="252984"/>
                </a:lnTo>
                <a:lnTo>
                  <a:pt x="0" y="252984"/>
                </a:lnTo>
                <a:close/>
              </a:path>
            </a:pathLst>
          </a:custGeom>
          <a:ln w="5562">
            <a:solidFill>
              <a:srgbClr val="092763"/>
            </a:solidFill>
          </a:ln>
        </p:spPr>
        <p:txBody>
          <a:bodyPr wrap="square" lIns="0" tIns="0" rIns="0" bIns="0" rtlCol="0"/>
          <a:lstStyle/>
          <a:p>
            <a:endParaRPr sz="1368"/>
          </a:p>
        </p:txBody>
      </p:sp>
      <p:sp>
        <p:nvSpPr>
          <p:cNvPr id="23" name="object 23"/>
          <p:cNvSpPr/>
          <p:nvPr/>
        </p:nvSpPr>
        <p:spPr>
          <a:xfrm>
            <a:off x="3549700" y="3504258"/>
            <a:ext cx="753674" cy="216654"/>
          </a:xfrm>
          <a:custGeom>
            <a:avLst/>
            <a:gdLst/>
            <a:ahLst/>
            <a:cxnLst/>
            <a:rect l="l" t="t" r="r" b="b"/>
            <a:pathLst>
              <a:path w="881380" h="253364">
                <a:moveTo>
                  <a:pt x="0" y="0"/>
                </a:moveTo>
                <a:lnTo>
                  <a:pt x="0" y="252984"/>
                </a:lnTo>
                <a:lnTo>
                  <a:pt x="880872" y="252984"/>
                </a:lnTo>
                <a:lnTo>
                  <a:pt x="880872" y="0"/>
                </a:lnTo>
                <a:lnTo>
                  <a:pt x="0" y="0"/>
                </a:lnTo>
                <a:close/>
              </a:path>
            </a:pathLst>
          </a:custGeom>
          <a:solidFill>
            <a:srgbClr val="092763"/>
          </a:solidFill>
        </p:spPr>
        <p:txBody>
          <a:bodyPr wrap="square" lIns="0" tIns="0" rIns="0" bIns="0" rtlCol="0"/>
          <a:lstStyle/>
          <a:p>
            <a:endParaRPr sz="1368"/>
          </a:p>
        </p:txBody>
      </p:sp>
      <p:sp>
        <p:nvSpPr>
          <p:cNvPr id="24" name="object 24"/>
          <p:cNvSpPr/>
          <p:nvPr/>
        </p:nvSpPr>
        <p:spPr>
          <a:xfrm>
            <a:off x="3549700" y="3504258"/>
            <a:ext cx="753674" cy="216654"/>
          </a:xfrm>
          <a:custGeom>
            <a:avLst/>
            <a:gdLst/>
            <a:ahLst/>
            <a:cxnLst/>
            <a:rect l="l" t="t" r="r" b="b"/>
            <a:pathLst>
              <a:path w="881380" h="253364">
                <a:moveTo>
                  <a:pt x="0" y="252984"/>
                </a:moveTo>
                <a:lnTo>
                  <a:pt x="0" y="0"/>
                </a:lnTo>
                <a:lnTo>
                  <a:pt x="880872" y="0"/>
                </a:lnTo>
                <a:lnTo>
                  <a:pt x="880872" y="252984"/>
                </a:lnTo>
                <a:lnTo>
                  <a:pt x="0" y="252984"/>
                </a:lnTo>
                <a:close/>
              </a:path>
            </a:pathLst>
          </a:custGeom>
          <a:ln w="5562">
            <a:solidFill>
              <a:srgbClr val="092763"/>
            </a:solidFill>
          </a:ln>
        </p:spPr>
        <p:txBody>
          <a:bodyPr wrap="square" lIns="0" tIns="0" rIns="0" bIns="0" rtlCol="0"/>
          <a:lstStyle/>
          <a:p>
            <a:endParaRPr sz="1368"/>
          </a:p>
        </p:txBody>
      </p:sp>
      <p:sp>
        <p:nvSpPr>
          <p:cNvPr id="25" name="object 25"/>
          <p:cNvSpPr txBox="1"/>
          <p:nvPr/>
        </p:nvSpPr>
        <p:spPr>
          <a:xfrm>
            <a:off x="6515956" y="1735406"/>
            <a:ext cx="1186982" cy="230191"/>
          </a:xfrm>
          <a:prstGeom prst="rect">
            <a:avLst/>
          </a:prstGeom>
        </p:spPr>
        <p:txBody>
          <a:bodyPr vert="horz" wrap="square" lIns="0" tIns="0" rIns="0" bIns="0" rtlCol="0">
            <a:spAutoFit/>
          </a:bodyPr>
          <a:lstStyle/>
          <a:p>
            <a:pPr marL="10860"/>
            <a:r>
              <a:rPr sz="1496" b="1" dirty="0">
                <a:solidFill>
                  <a:srgbClr val="092763"/>
                </a:solidFill>
                <a:latin typeface="Arial Black"/>
                <a:cs typeface="Arial Black"/>
              </a:rPr>
              <a:t>Náklady</a:t>
            </a:r>
            <a:r>
              <a:rPr sz="1496" b="1" spc="-68" dirty="0">
                <a:solidFill>
                  <a:srgbClr val="092763"/>
                </a:solidFill>
                <a:latin typeface="Arial Black"/>
                <a:cs typeface="Arial Black"/>
              </a:rPr>
              <a:t> </a:t>
            </a:r>
            <a:r>
              <a:rPr sz="1496" b="1" dirty="0">
                <a:solidFill>
                  <a:srgbClr val="092763"/>
                </a:solidFill>
                <a:latin typeface="Arial Black"/>
                <a:cs typeface="Arial Black"/>
              </a:rPr>
              <a:t>na</a:t>
            </a:r>
            <a:endParaRPr sz="1496" dirty="0">
              <a:latin typeface="Arial Black"/>
              <a:cs typeface="Arial Black"/>
            </a:endParaRPr>
          </a:p>
        </p:txBody>
      </p:sp>
      <p:sp>
        <p:nvSpPr>
          <p:cNvPr id="26" name="object 26"/>
          <p:cNvSpPr txBox="1"/>
          <p:nvPr/>
        </p:nvSpPr>
        <p:spPr>
          <a:xfrm>
            <a:off x="6373905" y="1963458"/>
            <a:ext cx="1449791" cy="230191"/>
          </a:xfrm>
          <a:prstGeom prst="rect">
            <a:avLst/>
          </a:prstGeom>
        </p:spPr>
        <p:txBody>
          <a:bodyPr vert="horz" wrap="square" lIns="0" tIns="0" rIns="0" bIns="0" rtlCol="0">
            <a:spAutoFit/>
          </a:bodyPr>
          <a:lstStyle/>
          <a:p>
            <a:pPr marL="10860"/>
            <a:r>
              <a:rPr sz="1496" b="1" dirty="0">
                <a:solidFill>
                  <a:srgbClr val="092763"/>
                </a:solidFill>
                <a:latin typeface="Arial Black"/>
                <a:cs typeface="Arial Black"/>
              </a:rPr>
              <a:t>byt v </a:t>
            </a:r>
            <a:r>
              <a:rPr sz="1496" b="1" spc="-4" dirty="0">
                <a:solidFill>
                  <a:srgbClr val="092763"/>
                </a:solidFill>
                <a:latin typeface="Arial Black"/>
                <a:cs typeface="Arial Black"/>
              </a:rPr>
              <a:t>Kč </a:t>
            </a:r>
            <a:r>
              <a:rPr sz="1496" b="1" dirty="0">
                <a:solidFill>
                  <a:srgbClr val="092763"/>
                </a:solidFill>
                <a:latin typeface="Arial Black"/>
                <a:cs typeface="Arial Black"/>
              </a:rPr>
              <a:t>na</a:t>
            </a:r>
            <a:r>
              <a:rPr sz="1496" b="1" spc="-68" dirty="0">
                <a:solidFill>
                  <a:srgbClr val="092763"/>
                </a:solidFill>
                <a:latin typeface="Arial Black"/>
                <a:cs typeface="Arial Black"/>
              </a:rPr>
              <a:t> </a:t>
            </a:r>
            <a:r>
              <a:rPr sz="1496" b="1" dirty="0">
                <a:solidFill>
                  <a:srgbClr val="092763"/>
                </a:solidFill>
                <a:latin typeface="Arial Black"/>
                <a:cs typeface="Arial Black"/>
              </a:rPr>
              <a:t>m</a:t>
            </a:r>
            <a:endParaRPr sz="1496">
              <a:latin typeface="Arial Black"/>
              <a:cs typeface="Arial Black"/>
            </a:endParaRPr>
          </a:p>
        </p:txBody>
      </p:sp>
      <p:sp>
        <p:nvSpPr>
          <p:cNvPr id="27" name="object 27"/>
          <p:cNvSpPr txBox="1"/>
          <p:nvPr/>
        </p:nvSpPr>
        <p:spPr>
          <a:xfrm>
            <a:off x="7801546" y="1971281"/>
            <a:ext cx="106970" cy="151260"/>
          </a:xfrm>
          <a:prstGeom prst="rect">
            <a:avLst/>
          </a:prstGeom>
        </p:spPr>
        <p:txBody>
          <a:bodyPr vert="horz" wrap="square" lIns="0" tIns="0" rIns="0" bIns="0" rtlCol="0">
            <a:spAutoFit/>
          </a:bodyPr>
          <a:lstStyle/>
          <a:p>
            <a:pPr marL="10860"/>
            <a:r>
              <a:rPr sz="983" b="1" spc="9" dirty="0">
                <a:solidFill>
                  <a:srgbClr val="092763"/>
                </a:solidFill>
                <a:latin typeface="Arial Black"/>
                <a:cs typeface="Arial Black"/>
              </a:rPr>
              <a:t>2</a:t>
            </a:r>
            <a:endParaRPr sz="983">
              <a:latin typeface="Arial Black"/>
              <a:cs typeface="Arial Black"/>
            </a:endParaRPr>
          </a:p>
        </p:txBody>
      </p:sp>
      <p:sp>
        <p:nvSpPr>
          <p:cNvPr id="28" name="object 28"/>
          <p:cNvSpPr/>
          <p:nvPr/>
        </p:nvSpPr>
        <p:spPr>
          <a:xfrm>
            <a:off x="6716700" y="2347033"/>
            <a:ext cx="0" cy="2872975"/>
          </a:xfrm>
          <a:custGeom>
            <a:avLst/>
            <a:gdLst/>
            <a:ahLst/>
            <a:cxnLst/>
            <a:rect l="l" t="t" r="r" b="b"/>
            <a:pathLst>
              <a:path h="3359785">
                <a:moveTo>
                  <a:pt x="0" y="0"/>
                </a:moveTo>
                <a:lnTo>
                  <a:pt x="0" y="3359658"/>
                </a:lnTo>
              </a:path>
            </a:pathLst>
          </a:custGeom>
          <a:ln w="16700">
            <a:solidFill>
              <a:srgbClr val="092763"/>
            </a:solidFill>
            <a:prstDash val="sysDash"/>
          </a:ln>
        </p:spPr>
        <p:txBody>
          <a:bodyPr wrap="square" lIns="0" tIns="0" rIns="0" bIns="0" rtlCol="0"/>
          <a:lstStyle/>
          <a:p>
            <a:endParaRPr sz="1368"/>
          </a:p>
        </p:txBody>
      </p:sp>
      <p:sp>
        <p:nvSpPr>
          <p:cNvPr id="29" name="object 29"/>
          <p:cNvSpPr/>
          <p:nvPr/>
        </p:nvSpPr>
        <p:spPr>
          <a:xfrm>
            <a:off x="8040469" y="2347032"/>
            <a:ext cx="0" cy="2441296"/>
          </a:xfrm>
          <a:custGeom>
            <a:avLst/>
            <a:gdLst/>
            <a:ahLst/>
            <a:cxnLst/>
            <a:rect l="l" t="t" r="r" b="b"/>
            <a:pathLst>
              <a:path h="2854960">
                <a:moveTo>
                  <a:pt x="0" y="0"/>
                </a:moveTo>
                <a:lnTo>
                  <a:pt x="0" y="2854451"/>
                </a:lnTo>
              </a:path>
            </a:pathLst>
          </a:custGeom>
          <a:ln w="16700">
            <a:solidFill>
              <a:srgbClr val="1BEB83"/>
            </a:solidFill>
            <a:prstDash val="sysDash"/>
          </a:ln>
        </p:spPr>
        <p:txBody>
          <a:bodyPr wrap="square" lIns="0" tIns="0" rIns="0" bIns="0" rtlCol="0"/>
          <a:lstStyle/>
          <a:p>
            <a:endParaRPr sz="1368"/>
          </a:p>
        </p:txBody>
      </p:sp>
      <p:sp>
        <p:nvSpPr>
          <p:cNvPr id="30" name="object 30"/>
          <p:cNvSpPr/>
          <p:nvPr/>
        </p:nvSpPr>
        <p:spPr>
          <a:xfrm>
            <a:off x="6035841" y="2407196"/>
            <a:ext cx="0" cy="2441296"/>
          </a:xfrm>
          <a:custGeom>
            <a:avLst/>
            <a:gdLst/>
            <a:ahLst/>
            <a:cxnLst/>
            <a:rect l="l" t="t" r="r" b="b"/>
            <a:pathLst>
              <a:path h="2854960">
                <a:moveTo>
                  <a:pt x="0" y="0"/>
                </a:moveTo>
                <a:lnTo>
                  <a:pt x="0" y="2854452"/>
                </a:lnTo>
              </a:path>
            </a:pathLst>
          </a:custGeom>
          <a:ln w="16700">
            <a:solidFill>
              <a:srgbClr val="1BEB83"/>
            </a:solidFill>
            <a:prstDash val="sysDash"/>
          </a:ln>
        </p:spPr>
        <p:txBody>
          <a:bodyPr wrap="square" lIns="0" tIns="0" rIns="0" bIns="0" rtlCol="0"/>
          <a:lstStyle/>
          <a:p>
            <a:endParaRPr sz="1368"/>
          </a:p>
        </p:txBody>
      </p:sp>
      <p:sp>
        <p:nvSpPr>
          <p:cNvPr id="31" name="object 31"/>
          <p:cNvSpPr txBox="1"/>
          <p:nvPr/>
        </p:nvSpPr>
        <p:spPr>
          <a:xfrm>
            <a:off x="6808516" y="3052491"/>
            <a:ext cx="136291" cy="203902"/>
          </a:xfrm>
          <a:prstGeom prst="rect">
            <a:avLst/>
          </a:prstGeom>
        </p:spPr>
        <p:txBody>
          <a:bodyPr vert="horz" wrap="square" lIns="0" tIns="0" rIns="0" bIns="0" rtlCol="0">
            <a:spAutoFit/>
          </a:bodyPr>
          <a:lstStyle/>
          <a:p>
            <a:pPr marL="10860"/>
            <a:r>
              <a:rPr sz="1325" b="1" spc="13" dirty="0">
                <a:solidFill>
                  <a:srgbClr val="092763"/>
                </a:solidFill>
                <a:latin typeface="Arial"/>
                <a:cs typeface="Arial"/>
              </a:rPr>
              <a:t>X</a:t>
            </a:r>
            <a:endParaRPr sz="1325">
              <a:latin typeface="Arial"/>
              <a:cs typeface="Arial"/>
            </a:endParaRPr>
          </a:p>
        </p:txBody>
      </p:sp>
      <p:sp>
        <p:nvSpPr>
          <p:cNvPr id="32" name="object 32"/>
          <p:cNvSpPr txBox="1"/>
          <p:nvPr/>
        </p:nvSpPr>
        <p:spPr>
          <a:xfrm>
            <a:off x="5509573" y="4398893"/>
            <a:ext cx="229516" cy="203902"/>
          </a:xfrm>
          <a:prstGeom prst="rect">
            <a:avLst/>
          </a:prstGeom>
        </p:spPr>
        <p:txBody>
          <a:bodyPr vert="horz" wrap="square" lIns="0" tIns="0" rIns="0" bIns="0" rtlCol="0">
            <a:spAutoFit/>
          </a:bodyPr>
          <a:lstStyle/>
          <a:p>
            <a:pPr marL="10860"/>
            <a:r>
              <a:rPr sz="1325" b="1" spc="13" dirty="0">
                <a:solidFill>
                  <a:srgbClr val="092763"/>
                </a:solidFill>
                <a:latin typeface="Arial"/>
                <a:cs typeface="Arial"/>
              </a:rPr>
              <a:t>X</a:t>
            </a:r>
            <a:endParaRPr sz="1325" dirty="0">
              <a:latin typeface="Arial"/>
              <a:cs typeface="Arial"/>
            </a:endParaRPr>
          </a:p>
        </p:txBody>
      </p:sp>
      <p:sp>
        <p:nvSpPr>
          <p:cNvPr id="33" name="object 33"/>
          <p:cNvSpPr txBox="1"/>
          <p:nvPr/>
        </p:nvSpPr>
        <p:spPr>
          <a:xfrm>
            <a:off x="8431617" y="3502727"/>
            <a:ext cx="136291" cy="203902"/>
          </a:xfrm>
          <a:prstGeom prst="rect">
            <a:avLst/>
          </a:prstGeom>
        </p:spPr>
        <p:txBody>
          <a:bodyPr vert="horz" wrap="square" lIns="0" tIns="0" rIns="0" bIns="0" rtlCol="0">
            <a:spAutoFit/>
          </a:bodyPr>
          <a:lstStyle/>
          <a:p>
            <a:pPr marL="10860"/>
            <a:r>
              <a:rPr sz="1325" b="1" spc="13" dirty="0">
                <a:solidFill>
                  <a:srgbClr val="092763"/>
                </a:solidFill>
                <a:latin typeface="Arial"/>
                <a:cs typeface="Arial"/>
              </a:rPr>
              <a:t>X</a:t>
            </a:r>
            <a:endParaRPr sz="1325">
              <a:latin typeface="Arial"/>
              <a:cs typeface="Arial"/>
            </a:endParaRPr>
          </a:p>
        </p:txBody>
      </p:sp>
      <p:sp>
        <p:nvSpPr>
          <p:cNvPr id="34" name="object 34"/>
          <p:cNvSpPr txBox="1"/>
          <p:nvPr/>
        </p:nvSpPr>
        <p:spPr>
          <a:xfrm>
            <a:off x="6281369" y="3962749"/>
            <a:ext cx="136291" cy="203902"/>
          </a:xfrm>
          <a:prstGeom prst="rect">
            <a:avLst/>
          </a:prstGeom>
        </p:spPr>
        <p:txBody>
          <a:bodyPr vert="horz" wrap="square" lIns="0" tIns="0" rIns="0" bIns="0" rtlCol="0">
            <a:spAutoFit/>
          </a:bodyPr>
          <a:lstStyle/>
          <a:p>
            <a:pPr marL="10860"/>
            <a:r>
              <a:rPr sz="1325" b="1" spc="13" dirty="0">
                <a:solidFill>
                  <a:srgbClr val="092763"/>
                </a:solidFill>
                <a:latin typeface="Arial"/>
                <a:cs typeface="Arial"/>
              </a:rPr>
              <a:t>X</a:t>
            </a:r>
            <a:endParaRPr sz="1325">
              <a:latin typeface="Arial"/>
              <a:cs typeface="Arial"/>
            </a:endParaRPr>
          </a:p>
        </p:txBody>
      </p:sp>
      <p:sp>
        <p:nvSpPr>
          <p:cNvPr id="35" name="object 35"/>
          <p:cNvSpPr/>
          <p:nvPr/>
        </p:nvSpPr>
        <p:spPr>
          <a:xfrm>
            <a:off x="8040468" y="3569418"/>
            <a:ext cx="324710" cy="93395"/>
          </a:xfrm>
          <a:custGeom>
            <a:avLst/>
            <a:gdLst/>
            <a:ahLst/>
            <a:cxnLst/>
            <a:rect l="l" t="t" r="r" b="b"/>
            <a:pathLst>
              <a:path w="379729" h="109220">
                <a:moveTo>
                  <a:pt x="108953" y="36575"/>
                </a:moveTo>
                <a:lnTo>
                  <a:pt x="108953" y="0"/>
                </a:lnTo>
                <a:lnTo>
                  <a:pt x="0" y="54101"/>
                </a:lnTo>
                <a:lnTo>
                  <a:pt x="90677" y="99763"/>
                </a:lnTo>
                <a:lnTo>
                  <a:pt x="90677" y="36575"/>
                </a:lnTo>
                <a:lnTo>
                  <a:pt x="108953" y="36575"/>
                </a:lnTo>
                <a:close/>
              </a:path>
              <a:path w="379729" h="109220">
                <a:moveTo>
                  <a:pt x="379475" y="72389"/>
                </a:moveTo>
                <a:lnTo>
                  <a:pt x="379475" y="36575"/>
                </a:lnTo>
                <a:lnTo>
                  <a:pt x="90677" y="36575"/>
                </a:lnTo>
                <a:lnTo>
                  <a:pt x="90677" y="72389"/>
                </a:lnTo>
                <a:lnTo>
                  <a:pt x="379475" y="72389"/>
                </a:lnTo>
                <a:close/>
              </a:path>
              <a:path w="379729" h="109220">
                <a:moveTo>
                  <a:pt x="108953" y="108965"/>
                </a:moveTo>
                <a:lnTo>
                  <a:pt x="108953" y="72389"/>
                </a:lnTo>
                <a:lnTo>
                  <a:pt x="90677" y="72389"/>
                </a:lnTo>
                <a:lnTo>
                  <a:pt x="90677" y="99763"/>
                </a:lnTo>
                <a:lnTo>
                  <a:pt x="108953" y="108965"/>
                </a:lnTo>
                <a:close/>
              </a:path>
            </a:pathLst>
          </a:custGeom>
          <a:solidFill>
            <a:srgbClr val="E53E0B"/>
          </a:solidFill>
        </p:spPr>
        <p:txBody>
          <a:bodyPr wrap="square" lIns="0" tIns="0" rIns="0" bIns="0" rtlCol="0"/>
          <a:lstStyle/>
          <a:p>
            <a:endParaRPr sz="1368"/>
          </a:p>
        </p:txBody>
      </p:sp>
      <p:sp>
        <p:nvSpPr>
          <p:cNvPr id="36" name="object 36"/>
          <p:cNvSpPr/>
          <p:nvPr/>
        </p:nvSpPr>
        <p:spPr>
          <a:xfrm>
            <a:off x="5627700" y="4462921"/>
            <a:ext cx="412091" cy="75910"/>
          </a:xfrm>
          <a:custGeom>
            <a:avLst/>
            <a:gdLst/>
            <a:ahLst/>
            <a:cxnLst/>
            <a:rect l="l" t="t" r="r" b="b"/>
            <a:pathLst>
              <a:path w="379095" h="108585">
                <a:moveTo>
                  <a:pt x="288036" y="72389"/>
                </a:moveTo>
                <a:lnTo>
                  <a:pt x="288036" y="35813"/>
                </a:lnTo>
                <a:lnTo>
                  <a:pt x="0" y="35813"/>
                </a:lnTo>
                <a:lnTo>
                  <a:pt x="0" y="72389"/>
                </a:lnTo>
                <a:lnTo>
                  <a:pt x="288036" y="72389"/>
                </a:lnTo>
                <a:close/>
              </a:path>
              <a:path w="379095" h="108585">
                <a:moveTo>
                  <a:pt x="378713" y="54101"/>
                </a:moveTo>
                <a:lnTo>
                  <a:pt x="269748" y="0"/>
                </a:lnTo>
                <a:lnTo>
                  <a:pt x="269748" y="35813"/>
                </a:lnTo>
                <a:lnTo>
                  <a:pt x="288036" y="35813"/>
                </a:lnTo>
                <a:lnTo>
                  <a:pt x="288036" y="99123"/>
                </a:lnTo>
                <a:lnTo>
                  <a:pt x="378713" y="54101"/>
                </a:lnTo>
                <a:close/>
              </a:path>
              <a:path w="379095" h="108585">
                <a:moveTo>
                  <a:pt x="288036" y="99123"/>
                </a:moveTo>
                <a:lnTo>
                  <a:pt x="288036" y="72389"/>
                </a:lnTo>
                <a:lnTo>
                  <a:pt x="269748" y="72389"/>
                </a:lnTo>
                <a:lnTo>
                  <a:pt x="269748" y="108203"/>
                </a:lnTo>
                <a:lnTo>
                  <a:pt x="288036" y="99123"/>
                </a:lnTo>
                <a:close/>
              </a:path>
            </a:pathLst>
          </a:custGeom>
          <a:solidFill>
            <a:srgbClr val="E53E0B"/>
          </a:solidFill>
        </p:spPr>
        <p:txBody>
          <a:bodyPr wrap="square" lIns="0" tIns="0" rIns="0" bIns="0" rtlCol="0"/>
          <a:lstStyle/>
          <a:p>
            <a:endParaRPr sz="1368"/>
          </a:p>
        </p:txBody>
      </p:sp>
      <p:sp>
        <p:nvSpPr>
          <p:cNvPr id="37" name="object 37"/>
          <p:cNvSpPr txBox="1"/>
          <p:nvPr/>
        </p:nvSpPr>
        <p:spPr>
          <a:xfrm>
            <a:off x="6035842" y="4902683"/>
            <a:ext cx="536477" cy="433452"/>
          </a:xfrm>
          <a:prstGeom prst="rect">
            <a:avLst/>
          </a:prstGeom>
        </p:spPr>
        <p:txBody>
          <a:bodyPr vert="horz" wrap="square" lIns="0" tIns="0" rIns="0" bIns="0" rtlCol="0">
            <a:spAutoFit/>
          </a:bodyPr>
          <a:lstStyle/>
          <a:p>
            <a:pPr marL="10860"/>
            <a:r>
              <a:rPr sz="1325" spc="4" dirty="0">
                <a:solidFill>
                  <a:srgbClr val="092763"/>
                </a:solidFill>
                <a:latin typeface="Arial"/>
                <a:cs typeface="Arial"/>
              </a:rPr>
              <a:t>-</a:t>
            </a:r>
            <a:r>
              <a:rPr sz="1325" spc="-64" dirty="0">
                <a:solidFill>
                  <a:srgbClr val="092763"/>
                </a:solidFill>
                <a:latin typeface="Arial"/>
                <a:cs typeface="Arial"/>
              </a:rPr>
              <a:t> </a:t>
            </a:r>
            <a:r>
              <a:rPr sz="1325" spc="9" dirty="0">
                <a:solidFill>
                  <a:srgbClr val="092763"/>
                </a:solidFill>
                <a:latin typeface="Arial"/>
                <a:cs typeface="Arial"/>
              </a:rPr>
              <a:t>20%</a:t>
            </a:r>
            <a:endParaRPr sz="1325" dirty="0">
              <a:latin typeface="Arial"/>
              <a:cs typeface="Arial"/>
            </a:endParaRPr>
          </a:p>
          <a:p>
            <a:pPr marL="67874">
              <a:spcBef>
                <a:spcPts val="171"/>
              </a:spcBef>
            </a:pPr>
            <a:r>
              <a:rPr sz="1325" spc="13" dirty="0">
                <a:solidFill>
                  <a:srgbClr val="092763"/>
                </a:solidFill>
                <a:latin typeface="Arial"/>
                <a:cs typeface="Arial"/>
              </a:rPr>
              <a:t>(80%)</a:t>
            </a:r>
            <a:endParaRPr sz="1325" dirty="0">
              <a:latin typeface="Arial"/>
              <a:cs typeface="Arial"/>
            </a:endParaRPr>
          </a:p>
        </p:txBody>
      </p:sp>
      <p:sp>
        <p:nvSpPr>
          <p:cNvPr id="38" name="object 38"/>
          <p:cNvSpPr txBox="1"/>
          <p:nvPr/>
        </p:nvSpPr>
        <p:spPr>
          <a:xfrm>
            <a:off x="7774178" y="4913434"/>
            <a:ext cx="573943" cy="407804"/>
          </a:xfrm>
          <a:prstGeom prst="rect">
            <a:avLst/>
          </a:prstGeom>
        </p:spPr>
        <p:txBody>
          <a:bodyPr vert="horz" wrap="square" lIns="0" tIns="0" rIns="0" bIns="0" rtlCol="0">
            <a:spAutoFit/>
          </a:bodyPr>
          <a:lstStyle/>
          <a:p>
            <a:pPr marL="39095"/>
            <a:r>
              <a:rPr sz="1325" spc="9" dirty="0">
                <a:solidFill>
                  <a:srgbClr val="092763"/>
                </a:solidFill>
                <a:latin typeface="Arial"/>
                <a:cs typeface="Arial"/>
              </a:rPr>
              <a:t>100%</a:t>
            </a:r>
            <a:endParaRPr sz="1325">
              <a:latin typeface="Arial"/>
              <a:cs typeface="Arial"/>
            </a:endParaRPr>
          </a:p>
          <a:p>
            <a:pPr marL="10860">
              <a:spcBef>
                <a:spcPts val="13"/>
              </a:spcBef>
            </a:pPr>
            <a:r>
              <a:rPr sz="1325" spc="9" dirty="0">
                <a:solidFill>
                  <a:srgbClr val="092763"/>
                </a:solidFill>
                <a:latin typeface="Arial"/>
                <a:cs typeface="Arial"/>
              </a:rPr>
              <a:t>(200%)</a:t>
            </a:r>
            <a:endParaRPr sz="1325">
              <a:latin typeface="Arial"/>
              <a:cs typeface="Arial"/>
            </a:endParaRPr>
          </a:p>
        </p:txBody>
      </p:sp>
      <p:sp>
        <p:nvSpPr>
          <p:cNvPr id="39" name="object 30">
            <a:extLst>
              <a:ext uri="{FF2B5EF4-FFF2-40B4-BE49-F238E27FC236}">
                <a16:creationId xmlns:a16="http://schemas.microsoft.com/office/drawing/2014/main" id="{AE8DA00A-EA58-3849-ADAF-E3DD3946B58C}"/>
              </a:ext>
            </a:extLst>
          </p:cNvPr>
          <p:cNvSpPr/>
          <p:nvPr/>
        </p:nvSpPr>
        <p:spPr>
          <a:xfrm>
            <a:off x="6281171" y="2493640"/>
            <a:ext cx="0" cy="2441296"/>
          </a:xfrm>
          <a:custGeom>
            <a:avLst/>
            <a:gdLst/>
            <a:ahLst/>
            <a:cxnLst/>
            <a:rect l="l" t="t" r="r" b="b"/>
            <a:pathLst>
              <a:path h="2854960">
                <a:moveTo>
                  <a:pt x="0" y="0"/>
                </a:moveTo>
                <a:lnTo>
                  <a:pt x="0" y="2854452"/>
                </a:lnTo>
              </a:path>
            </a:pathLst>
          </a:custGeom>
          <a:ln w="16700">
            <a:solidFill>
              <a:srgbClr val="1BEB83"/>
            </a:solidFill>
            <a:prstDash val="sysDash"/>
          </a:ln>
        </p:spPr>
        <p:txBody>
          <a:bodyPr wrap="square" lIns="0" tIns="0" rIns="0" bIns="0" rtlCol="0"/>
          <a:lstStyle/>
          <a:p>
            <a:endParaRPr sz="1368"/>
          </a:p>
        </p:txBody>
      </p:sp>
      <p:sp>
        <p:nvSpPr>
          <p:cNvPr id="40" name="object 37">
            <a:extLst>
              <a:ext uri="{FF2B5EF4-FFF2-40B4-BE49-F238E27FC236}">
                <a16:creationId xmlns:a16="http://schemas.microsoft.com/office/drawing/2014/main" id="{4249AD34-400F-1AAF-FE4E-506D5E56DE18}"/>
              </a:ext>
            </a:extLst>
          </p:cNvPr>
          <p:cNvSpPr txBox="1"/>
          <p:nvPr/>
        </p:nvSpPr>
        <p:spPr>
          <a:xfrm>
            <a:off x="5571556" y="4912519"/>
            <a:ext cx="536477" cy="433452"/>
          </a:xfrm>
          <a:prstGeom prst="rect">
            <a:avLst/>
          </a:prstGeom>
        </p:spPr>
        <p:txBody>
          <a:bodyPr vert="horz" wrap="square" lIns="0" tIns="0" rIns="0" bIns="0" rtlCol="0">
            <a:spAutoFit/>
          </a:bodyPr>
          <a:lstStyle/>
          <a:p>
            <a:pPr marL="10860"/>
            <a:r>
              <a:rPr sz="1325" spc="4" dirty="0">
                <a:solidFill>
                  <a:srgbClr val="092763"/>
                </a:solidFill>
                <a:latin typeface="Arial"/>
                <a:cs typeface="Arial"/>
              </a:rPr>
              <a:t>-</a:t>
            </a:r>
            <a:r>
              <a:rPr sz="1325" spc="-64" dirty="0">
                <a:solidFill>
                  <a:srgbClr val="092763"/>
                </a:solidFill>
                <a:latin typeface="Arial"/>
                <a:cs typeface="Arial"/>
              </a:rPr>
              <a:t> </a:t>
            </a:r>
            <a:r>
              <a:rPr lang="cs-CZ" sz="1325" spc="9" dirty="0">
                <a:solidFill>
                  <a:srgbClr val="092763"/>
                </a:solidFill>
                <a:latin typeface="Arial"/>
                <a:cs typeface="Arial"/>
              </a:rPr>
              <a:t>3</a:t>
            </a:r>
            <a:r>
              <a:rPr sz="1325" spc="9" dirty="0">
                <a:solidFill>
                  <a:srgbClr val="092763"/>
                </a:solidFill>
                <a:latin typeface="Arial"/>
                <a:cs typeface="Arial"/>
              </a:rPr>
              <a:t>0%</a:t>
            </a:r>
            <a:endParaRPr sz="1325" dirty="0">
              <a:latin typeface="Arial"/>
              <a:cs typeface="Arial"/>
            </a:endParaRPr>
          </a:p>
          <a:p>
            <a:pPr marL="67874">
              <a:spcBef>
                <a:spcPts val="171"/>
              </a:spcBef>
            </a:pPr>
            <a:r>
              <a:rPr sz="1325" spc="13" dirty="0">
                <a:solidFill>
                  <a:srgbClr val="092763"/>
                </a:solidFill>
                <a:latin typeface="Arial"/>
                <a:cs typeface="Arial"/>
              </a:rPr>
              <a:t>(</a:t>
            </a:r>
            <a:r>
              <a:rPr lang="cs-CZ" sz="1325" spc="13" dirty="0">
                <a:solidFill>
                  <a:srgbClr val="092763"/>
                </a:solidFill>
                <a:latin typeface="Arial"/>
                <a:cs typeface="Arial"/>
              </a:rPr>
              <a:t>7</a:t>
            </a:r>
            <a:r>
              <a:rPr sz="1325" spc="13" dirty="0">
                <a:solidFill>
                  <a:srgbClr val="092763"/>
                </a:solidFill>
                <a:latin typeface="Arial"/>
                <a:cs typeface="Arial"/>
              </a:rPr>
              <a:t>0%)</a:t>
            </a:r>
            <a:endParaRPr sz="1325" dirty="0">
              <a:latin typeface="Arial"/>
              <a:cs typeface="Arial"/>
            </a:endParaRPr>
          </a:p>
        </p:txBody>
      </p:sp>
      <p:pic>
        <p:nvPicPr>
          <p:cNvPr id="4" name="Obrázek 3">
            <a:extLst>
              <a:ext uri="{FF2B5EF4-FFF2-40B4-BE49-F238E27FC236}">
                <a16:creationId xmlns:a16="http://schemas.microsoft.com/office/drawing/2014/main" id="{089061A5-065D-1ED0-425D-756564FF4933}"/>
              </a:ext>
            </a:extLst>
          </p:cNvPr>
          <p:cNvPicPr>
            <a:picLocks noChangeAspect="1"/>
          </p:cNvPicPr>
          <p:nvPr/>
        </p:nvPicPr>
        <p:blipFill>
          <a:blip r:embed="rId2"/>
          <a:stretch>
            <a:fillRect/>
          </a:stretch>
        </p:blipFill>
        <p:spPr>
          <a:xfrm>
            <a:off x="11136560" y="5589240"/>
            <a:ext cx="828791" cy="523948"/>
          </a:xfrm>
          <a:prstGeom prst="rect">
            <a:avLst/>
          </a:prstGeom>
        </p:spPr>
      </p:pic>
      <p:pic>
        <p:nvPicPr>
          <p:cNvPr id="43" name="Obrázek 42">
            <a:extLst>
              <a:ext uri="{FF2B5EF4-FFF2-40B4-BE49-F238E27FC236}">
                <a16:creationId xmlns:a16="http://schemas.microsoft.com/office/drawing/2014/main" id="{08FBA991-6173-E38F-01B0-F9DFCA5A84FE}"/>
              </a:ext>
            </a:extLst>
          </p:cNvPr>
          <p:cNvPicPr>
            <a:picLocks noChangeAspect="1"/>
          </p:cNvPicPr>
          <p:nvPr/>
        </p:nvPicPr>
        <p:blipFill>
          <a:blip r:embed="rId3"/>
          <a:stretch>
            <a:fillRect/>
          </a:stretch>
        </p:blipFill>
        <p:spPr>
          <a:xfrm>
            <a:off x="226526" y="5589240"/>
            <a:ext cx="1009791" cy="781159"/>
          </a:xfrm>
          <a:prstGeom prst="rect">
            <a:avLst/>
          </a:prstGeom>
        </p:spPr>
      </p:pic>
      <p:pic>
        <p:nvPicPr>
          <p:cNvPr id="41" name="Obrázek 40">
            <a:extLst>
              <a:ext uri="{FF2B5EF4-FFF2-40B4-BE49-F238E27FC236}">
                <a16:creationId xmlns:a16="http://schemas.microsoft.com/office/drawing/2014/main" id="{80532613-29E8-D64F-DA64-7BF294A27FF7}"/>
              </a:ext>
            </a:extLst>
          </p:cNvPr>
          <p:cNvPicPr>
            <a:picLocks noChangeAspect="1"/>
          </p:cNvPicPr>
          <p:nvPr/>
        </p:nvPicPr>
        <p:blipFill>
          <a:blip r:embed="rId4"/>
          <a:stretch>
            <a:fillRect/>
          </a:stretch>
        </p:blipFill>
        <p:spPr>
          <a:xfrm>
            <a:off x="9192344" y="768607"/>
            <a:ext cx="2581939" cy="830999"/>
          </a:xfrm>
          <a:prstGeom prst="rect">
            <a:avLst/>
          </a:prstGeom>
        </p:spPr>
      </p:pic>
    </p:spTree>
    <p:extLst>
      <p:ext uri="{BB962C8B-B14F-4D97-AF65-F5344CB8AC3E}">
        <p14:creationId xmlns:p14="http://schemas.microsoft.com/office/powerpoint/2010/main" val="189264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text 2">
            <a:extLst>
              <a:ext uri="{FF2B5EF4-FFF2-40B4-BE49-F238E27FC236}">
                <a16:creationId xmlns:a16="http://schemas.microsoft.com/office/drawing/2014/main" id="{296E117B-4EFA-4B76-8738-B46D41C78142}"/>
              </a:ext>
            </a:extLst>
          </p:cNvPr>
          <p:cNvSpPr>
            <a:spLocks noGrp="1"/>
          </p:cNvSpPr>
          <p:nvPr>
            <p:ph type="body" idx="1"/>
          </p:nvPr>
        </p:nvSpPr>
        <p:spPr>
          <a:xfrm>
            <a:off x="1775520" y="1002212"/>
            <a:ext cx="10225136" cy="4032448"/>
          </a:xfrm>
        </p:spPr>
        <p:txBody>
          <a:bodyPr vert="horz" lIns="0" tIns="0" rIns="0" bIns="0" rtlCol="0" anchor="t">
            <a:normAutofit/>
          </a:bodyPr>
          <a:lstStyle/>
          <a:p>
            <a:endParaRPr lang="cs-CZ" sz="1400" dirty="0">
              <a:solidFill>
                <a:srgbClr val="002060"/>
              </a:solidFill>
            </a:endParaRPr>
          </a:p>
          <a:p>
            <a:endParaRPr lang="cs-CZ" sz="1400" dirty="0"/>
          </a:p>
          <a:p>
            <a:pPr marL="213995" indent="-213995">
              <a:buFont typeface="Wingdings" panose="05000000000000000000" pitchFamily="2" charset="2"/>
              <a:buChar char="§"/>
            </a:pPr>
            <a:endParaRPr lang="cs-CZ" sz="900" dirty="0">
              <a:solidFill>
                <a:srgbClr val="002060"/>
              </a:solidFill>
            </a:endParaRPr>
          </a:p>
        </p:txBody>
      </p:sp>
      <p:sp>
        <p:nvSpPr>
          <p:cNvPr id="6" name="Nadpis 1">
            <a:extLst>
              <a:ext uri="{FF2B5EF4-FFF2-40B4-BE49-F238E27FC236}">
                <a16:creationId xmlns:a16="http://schemas.microsoft.com/office/drawing/2014/main" id="{202A7703-B0E9-4B80-BD8C-CD015D9E78C3}"/>
              </a:ext>
            </a:extLst>
          </p:cNvPr>
          <p:cNvSpPr txBox="1">
            <a:spLocks/>
          </p:cNvSpPr>
          <p:nvPr/>
        </p:nvSpPr>
        <p:spPr>
          <a:xfrm>
            <a:off x="623392" y="590205"/>
            <a:ext cx="8401767" cy="83153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Autofit/>
          </a:bodyPr>
          <a:lstStyle>
            <a:lvl1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5pPr>
            <a:lvl6pPr marL="0" marR="0" indent="45720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6pPr>
            <a:lvl7pPr marL="0" marR="0" indent="91440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7pPr>
            <a:lvl8pPr marL="0" marR="0" indent="137160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8pPr>
            <a:lvl9pPr marL="0" marR="0" indent="182880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9pPr>
          </a:lstStyle>
          <a:p>
            <a:pPr hangingPunct="1"/>
            <a:r>
              <a:rPr lang="cs-CZ" sz="2800" dirty="0">
                <a:latin typeface="+mj-lt"/>
              </a:rPr>
              <a:t>Dokument vyúčtování</a:t>
            </a:r>
          </a:p>
        </p:txBody>
      </p:sp>
      <p:pic>
        <p:nvPicPr>
          <p:cNvPr id="5" name="Obrázek 4">
            <a:extLst>
              <a:ext uri="{FF2B5EF4-FFF2-40B4-BE49-F238E27FC236}">
                <a16:creationId xmlns:a16="http://schemas.microsoft.com/office/drawing/2014/main" id="{6A289ADA-8186-9DAE-2CB4-35E0C6FA89A7}"/>
              </a:ext>
            </a:extLst>
          </p:cNvPr>
          <p:cNvPicPr>
            <a:picLocks noChangeAspect="1"/>
          </p:cNvPicPr>
          <p:nvPr/>
        </p:nvPicPr>
        <p:blipFill>
          <a:blip r:embed="rId2"/>
          <a:stretch>
            <a:fillRect/>
          </a:stretch>
        </p:blipFill>
        <p:spPr>
          <a:xfrm>
            <a:off x="1271464" y="1700808"/>
            <a:ext cx="8787489" cy="4248472"/>
          </a:xfrm>
          <a:prstGeom prst="rect">
            <a:avLst/>
          </a:prstGeom>
        </p:spPr>
      </p:pic>
    </p:spTree>
    <p:extLst>
      <p:ext uri="{BB962C8B-B14F-4D97-AF65-F5344CB8AC3E}">
        <p14:creationId xmlns:p14="http://schemas.microsoft.com/office/powerpoint/2010/main" val="125193811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text 2">
            <a:extLst>
              <a:ext uri="{FF2B5EF4-FFF2-40B4-BE49-F238E27FC236}">
                <a16:creationId xmlns:a16="http://schemas.microsoft.com/office/drawing/2014/main" id="{296E117B-4EFA-4B76-8738-B46D41C78142}"/>
              </a:ext>
            </a:extLst>
          </p:cNvPr>
          <p:cNvSpPr>
            <a:spLocks noGrp="1"/>
          </p:cNvSpPr>
          <p:nvPr>
            <p:ph type="body" idx="1"/>
          </p:nvPr>
        </p:nvSpPr>
        <p:spPr>
          <a:xfrm>
            <a:off x="767408" y="1844824"/>
            <a:ext cx="10729192" cy="4104456"/>
          </a:xfrm>
        </p:spPr>
        <p:txBody>
          <a:bodyPr vert="horz" lIns="0" tIns="0" rIns="0" bIns="0" rtlCol="0" anchor="t">
            <a:normAutofit/>
          </a:bodyPr>
          <a:lstStyle/>
          <a:p>
            <a:endParaRPr lang="cs-CZ" sz="1400" dirty="0"/>
          </a:p>
          <a:p>
            <a:r>
              <a:rPr lang="cs-CZ" dirty="0">
                <a:solidFill>
                  <a:srgbClr val="002060"/>
                </a:solidFill>
              </a:rPr>
              <a:t>minimální náklad na m2 = průměrný náklad na m2 x koeficient </a:t>
            </a:r>
            <a:r>
              <a:rPr lang="cs-CZ" b="1" dirty="0">
                <a:solidFill>
                  <a:srgbClr val="FF0000"/>
                </a:solidFill>
              </a:rPr>
              <a:t>0,8</a:t>
            </a:r>
            <a:r>
              <a:rPr lang="cs-CZ" dirty="0"/>
              <a:t>	160,8637 x </a:t>
            </a:r>
            <a:r>
              <a:rPr lang="cs-CZ" b="1" dirty="0">
                <a:solidFill>
                  <a:srgbClr val="FF0000"/>
                </a:solidFill>
              </a:rPr>
              <a:t>0,8</a:t>
            </a:r>
            <a:r>
              <a:rPr lang="cs-CZ" dirty="0"/>
              <a:t> 	= </a:t>
            </a:r>
            <a:r>
              <a:rPr lang="cs-CZ" dirty="0">
                <a:solidFill>
                  <a:srgbClr val="002060"/>
                </a:solidFill>
              </a:rPr>
              <a:t>128,70 Kč </a:t>
            </a:r>
          </a:p>
          <a:p>
            <a:r>
              <a:rPr lang="cs-CZ" dirty="0"/>
              <a:t>     </a:t>
            </a:r>
            <a:r>
              <a:rPr lang="cs-CZ" dirty="0">
                <a:solidFill>
                  <a:srgbClr val="002060"/>
                </a:solidFill>
              </a:rPr>
              <a:t> plocha bytu v m2 64,5 x 128,6909 Kč  = 8.300,57 Kč</a:t>
            </a:r>
          </a:p>
          <a:p>
            <a:endParaRPr lang="cs-CZ" dirty="0">
              <a:solidFill>
                <a:srgbClr val="002060"/>
              </a:solidFill>
            </a:endParaRPr>
          </a:p>
          <a:p>
            <a:r>
              <a:rPr lang="cs-CZ" dirty="0">
                <a:solidFill>
                  <a:srgbClr val="002060"/>
                </a:solidFill>
              </a:rPr>
              <a:t>minimální náklad na m2 = průměrný náklad na m2 x koeficient </a:t>
            </a:r>
            <a:r>
              <a:rPr lang="cs-CZ" b="1" dirty="0">
                <a:solidFill>
                  <a:srgbClr val="FF0000"/>
                </a:solidFill>
              </a:rPr>
              <a:t>0,7</a:t>
            </a:r>
            <a:r>
              <a:rPr lang="cs-CZ" dirty="0"/>
              <a:t>	160,8637 x </a:t>
            </a:r>
            <a:r>
              <a:rPr lang="cs-CZ" b="1" dirty="0">
                <a:solidFill>
                  <a:srgbClr val="FF0000"/>
                </a:solidFill>
              </a:rPr>
              <a:t>0,7</a:t>
            </a:r>
            <a:r>
              <a:rPr lang="cs-CZ" dirty="0"/>
              <a:t> 	= </a:t>
            </a:r>
            <a:r>
              <a:rPr lang="cs-CZ" dirty="0">
                <a:solidFill>
                  <a:srgbClr val="002060"/>
                </a:solidFill>
              </a:rPr>
              <a:t>112,60 Kč</a:t>
            </a:r>
          </a:p>
          <a:p>
            <a:r>
              <a:rPr lang="cs-CZ" dirty="0"/>
              <a:t>      </a:t>
            </a:r>
            <a:r>
              <a:rPr lang="cs-CZ" dirty="0">
                <a:solidFill>
                  <a:srgbClr val="002060"/>
                </a:solidFill>
              </a:rPr>
              <a:t>plocha bytu v m2 64,5 x 112,6046 Kč  = 7.263,00 Kč </a:t>
            </a:r>
          </a:p>
          <a:p>
            <a:endParaRPr lang="cs-CZ" dirty="0">
              <a:solidFill>
                <a:srgbClr val="002060"/>
              </a:solidFill>
            </a:endParaRPr>
          </a:p>
          <a:p>
            <a:r>
              <a:rPr lang="cs-CZ" dirty="0">
                <a:solidFill>
                  <a:srgbClr val="002060"/>
                </a:solidFill>
              </a:rPr>
              <a:t>o </a:t>
            </a:r>
            <a:r>
              <a:rPr lang="cs-CZ" dirty="0">
                <a:solidFill>
                  <a:srgbClr val="FF0000"/>
                </a:solidFill>
              </a:rPr>
              <a:t>1.037,57 Kč méně </a:t>
            </a:r>
            <a:r>
              <a:rPr lang="cs-CZ" dirty="0">
                <a:solidFill>
                  <a:srgbClr val="002060"/>
                </a:solidFill>
              </a:rPr>
              <a:t>= náklad se ale rozúčtuje mezi ostatní uživatele objektu    </a:t>
            </a:r>
          </a:p>
          <a:p>
            <a:r>
              <a:rPr lang="cs-CZ" dirty="0">
                <a:solidFill>
                  <a:srgbClr val="002060"/>
                </a:solidFill>
              </a:rPr>
              <a:t>maximální náklad na m2 zůstává beze změny = koeficient 2		160,8637 x </a:t>
            </a:r>
            <a:r>
              <a:rPr lang="cs-CZ" dirty="0">
                <a:solidFill>
                  <a:srgbClr val="FF0000"/>
                </a:solidFill>
              </a:rPr>
              <a:t>2 	</a:t>
            </a:r>
            <a:r>
              <a:rPr lang="cs-CZ" dirty="0"/>
              <a:t>= </a:t>
            </a:r>
            <a:r>
              <a:rPr lang="cs-CZ" dirty="0">
                <a:solidFill>
                  <a:srgbClr val="002060"/>
                </a:solidFill>
              </a:rPr>
              <a:t>321,70 Kč </a:t>
            </a:r>
            <a:endParaRPr lang="cs-CZ" dirty="0">
              <a:solidFill>
                <a:srgbClr val="FF0000"/>
              </a:solidFill>
            </a:endParaRPr>
          </a:p>
          <a:p>
            <a:endParaRPr lang="cs-CZ" sz="1200" dirty="0">
              <a:solidFill>
                <a:srgbClr val="002060"/>
              </a:solidFill>
              <a:latin typeface="Aptos" panose="02110004020202020204"/>
            </a:endParaRPr>
          </a:p>
          <a:p>
            <a:endParaRPr lang="cs-CZ" sz="1400" dirty="0">
              <a:solidFill>
                <a:srgbClr val="002060"/>
              </a:solidFill>
            </a:endParaRPr>
          </a:p>
          <a:p>
            <a:endParaRPr lang="cs-CZ" sz="1400" dirty="0"/>
          </a:p>
          <a:p>
            <a:pPr marL="213995" indent="-213995">
              <a:buFont typeface="Wingdings" panose="05000000000000000000" pitchFamily="2" charset="2"/>
              <a:buChar char="§"/>
            </a:pPr>
            <a:endParaRPr lang="cs-CZ" sz="900" dirty="0">
              <a:solidFill>
                <a:srgbClr val="002060"/>
              </a:solidFill>
            </a:endParaRPr>
          </a:p>
        </p:txBody>
      </p:sp>
      <p:sp>
        <p:nvSpPr>
          <p:cNvPr id="6" name="Nadpis 1">
            <a:extLst>
              <a:ext uri="{FF2B5EF4-FFF2-40B4-BE49-F238E27FC236}">
                <a16:creationId xmlns:a16="http://schemas.microsoft.com/office/drawing/2014/main" id="{202A7703-B0E9-4B80-BD8C-CD015D9E78C3}"/>
              </a:ext>
            </a:extLst>
          </p:cNvPr>
          <p:cNvSpPr txBox="1">
            <a:spLocks/>
          </p:cNvSpPr>
          <p:nvPr/>
        </p:nvSpPr>
        <p:spPr>
          <a:xfrm>
            <a:off x="623392" y="590205"/>
            <a:ext cx="8401767" cy="83153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Autofit/>
          </a:bodyPr>
          <a:lstStyle>
            <a:lvl1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5pPr>
            <a:lvl6pPr marL="0" marR="0" indent="45720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6pPr>
            <a:lvl7pPr marL="0" marR="0" indent="91440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7pPr>
            <a:lvl8pPr marL="0" marR="0" indent="137160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8pPr>
            <a:lvl9pPr marL="0" marR="0" indent="182880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9pPr>
          </a:lstStyle>
          <a:p>
            <a:pPr hangingPunct="1"/>
            <a:r>
              <a:rPr lang="cs-CZ" sz="2800" dirty="0">
                <a:latin typeface="+mj-lt"/>
              </a:rPr>
              <a:t>Praktický dopad na výsledky rozúčtování tepla</a:t>
            </a:r>
          </a:p>
        </p:txBody>
      </p:sp>
    </p:spTree>
    <p:extLst>
      <p:ext uri="{BB962C8B-B14F-4D97-AF65-F5344CB8AC3E}">
        <p14:creationId xmlns:p14="http://schemas.microsoft.com/office/powerpoint/2010/main" val="425212056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text 6">
            <a:extLst>
              <a:ext uri="{FF2B5EF4-FFF2-40B4-BE49-F238E27FC236}">
                <a16:creationId xmlns:a16="http://schemas.microsoft.com/office/drawing/2014/main" id="{08B80C8B-22A2-080F-BD39-B4AF435AFC79}"/>
              </a:ext>
            </a:extLst>
          </p:cNvPr>
          <p:cNvSpPr>
            <a:spLocks noGrp="1"/>
          </p:cNvSpPr>
          <p:nvPr>
            <p:ph type="body" sz="quarter" idx="13"/>
          </p:nvPr>
        </p:nvSpPr>
        <p:spPr>
          <a:xfrm>
            <a:off x="191344" y="1597000"/>
            <a:ext cx="7056784" cy="4289947"/>
          </a:xfrm>
        </p:spPr>
        <p:txBody>
          <a:bodyPr>
            <a:normAutofit/>
          </a:bodyPr>
          <a:lstStyle/>
          <a:p>
            <a:endParaRPr lang="cs-CZ" sz="1500" dirty="0">
              <a:latin typeface="+mn-lt"/>
            </a:endParaRPr>
          </a:p>
          <a:p>
            <a:r>
              <a:rPr lang="cs-CZ" sz="1500" dirty="0">
                <a:solidFill>
                  <a:srgbClr val="002060"/>
                </a:solidFill>
                <a:latin typeface="+mn-lt"/>
              </a:rPr>
              <a:t>3) Doplnění náležitosti dokumentu vyúčtování za text GJ se vkládá </a:t>
            </a:r>
            <a:r>
              <a:rPr lang="cs-CZ" sz="1500" dirty="0" err="1">
                <a:solidFill>
                  <a:srgbClr val="002060"/>
                </a:solidFill>
                <a:latin typeface="+mn-lt"/>
              </a:rPr>
              <a:t>MWh</a:t>
            </a:r>
            <a:endParaRPr lang="cs-CZ" sz="1500" dirty="0">
              <a:solidFill>
                <a:srgbClr val="002060"/>
              </a:solidFill>
              <a:latin typeface="+mn-lt"/>
            </a:endParaRPr>
          </a:p>
          <a:p>
            <a:pPr algn="l"/>
            <a:r>
              <a:rPr lang="cs-CZ" sz="1500" i="0" dirty="0">
                <a:effectLst/>
                <a:latin typeface="+mn-lt"/>
              </a:rPr>
              <a:t>4) Přechodná ustanovení</a:t>
            </a:r>
          </a:p>
          <a:p>
            <a:pPr algn="just"/>
            <a:r>
              <a:rPr lang="cs-CZ" sz="1500" i="0" dirty="0">
                <a:effectLst/>
                <a:latin typeface="+mn-lt"/>
              </a:rPr>
              <a:t>1. Rozúčtování a vyúčtování nákladů na vytápění mezi příjemce služeb za zúčtovací období, které započalo přede dnem nabytí účinnosti této vyhlášky, se provede podle vyhlášky č. 269/2015 Sb., ve znění účinném přede dnem nabytí účinnosti této vyhlášky.</a:t>
            </a:r>
          </a:p>
          <a:p>
            <a:pPr algn="just"/>
            <a:r>
              <a:rPr lang="cs-CZ" sz="1500" i="0" dirty="0">
                <a:effectLst/>
                <a:latin typeface="+mn-lt"/>
              </a:rPr>
              <a:t>2. Pokud byla pro zúčtovací období přede dnem nabytí účinnosti této vyhlášky určena poskytovatelem služeb hodnota základní složky vyšší než podle § 3 odst. 1 vyhlášky č. 269/2015 Sb., ve znění účinném ode dne nabytí účinnosti této vyhlášky, a poskytovatel neurčí pro zúčtovací období od 1. ledna 2024 do 31. prosince 2024 jinou hodnotu základní složky, použije se pro toto zúčtovací období hodnota základní složky určená přede dnem nabytí účinnosti této vyhlášky.</a:t>
            </a:r>
          </a:p>
          <a:p>
            <a:endParaRPr lang="cs-CZ" dirty="0"/>
          </a:p>
          <a:p>
            <a:pPr marL="285750" indent="-285750">
              <a:buFont typeface="Wingdings" panose="05000000000000000000" pitchFamily="2" charset="2"/>
              <a:buChar char="Ø"/>
            </a:pPr>
            <a:endParaRPr lang="cs-CZ" dirty="0"/>
          </a:p>
          <a:p>
            <a:pPr marL="285750" indent="-285750">
              <a:buFont typeface="Wingdings" panose="05000000000000000000" pitchFamily="2" charset="2"/>
              <a:buChar char="Ø"/>
            </a:pPr>
            <a:endParaRPr lang="cs-CZ" dirty="0"/>
          </a:p>
          <a:p>
            <a:endParaRPr lang="cs-CZ" dirty="0"/>
          </a:p>
          <a:p>
            <a:endParaRPr lang="cs-CZ" dirty="0"/>
          </a:p>
        </p:txBody>
      </p:sp>
      <p:sp>
        <p:nvSpPr>
          <p:cNvPr id="4" name="Nadpis 1">
            <a:extLst>
              <a:ext uri="{FF2B5EF4-FFF2-40B4-BE49-F238E27FC236}">
                <a16:creationId xmlns:a16="http://schemas.microsoft.com/office/drawing/2014/main" id="{C4E30E51-E9C8-5064-00FB-355537D4BC85}"/>
              </a:ext>
            </a:extLst>
          </p:cNvPr>
          <p:cNvSpPr txBox="1">
            <a:spLocks noGrp="1"/>
          </p:cNvSpPr>
          <p:nvPr>
            <p:ph type="title"/>
          </p:nvPr>
        </p:nvSpPr>
        <p:spPr>
          <a:xfrm>
            <a:off x="191344" y="971053"/>
            <a:ext cx="7704137" cy="41275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Autofit/>
          </a:bodyPr>
          <a:lstStyle>
            <a:lvl1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5pPr>
            <a:lvl6pPr marL="0" marR="0" indent="45720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6pPr>
            <a:lvl7pPr marL="0" marR="0" indent="91440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7pPr>
            <a:lvl8pPr marL="0" marR="0" indent="137160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8pPr>
            <a:lvl9pPr marL="0" marR="0" indent="182880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9pPr>
          </a:lstStyle>
          <a:p>
            <a:r>
              <a:rPr lang="cs-CZ" sz="2400" dirty="0">
                <a:latin typeface="+mj-lt"/>
              </a:rPr>
              <a:t>Aktuální změny vyhlášky MMR </a:t>
            </a:r>
            <a:r>
              <a:rPr lang="cs-CZ" sz="2400" dirty="0">
                <a:solidFill>
                  <a:schemeClr val="accent1"/>
                </a:solidFill>
                <a:latin typeface="+mj-lt"/>
              </a:rPr>
              <a:t>č. 269/2015 Sb.</a:t>
            </a:r>
            <a:r>
              <a:rPr lang="cs-CZ" sz="2400" dirty="0">
                <a:latin typeface="+mj-lt"/>
              </a:rPr>
              <a:t> vyhláškou </a:t>
            </a:r>
            <a:r>
              <a:rPr lang="cs-CZ" sz="2400" dirty="0">
                <a:solidFill>
                  <a:schemeClr val="accent1"/>
                </a:solidFill>
                <a:latin typeface="+mj-lt"/>
              </a:rPr>
              <a:t>č. 274/2023 Sb</a:t>
            </a:r>
            <a:r>
              <a:rPr lang="cs-CZ" sz="2400" dirty="0">
                <a:latin typeface="+mj-lt"/>
              </a:rPr>
              <a:t>. účinná od 01.01.2024</a:t>
            </a:r>
            <a:br>
              <a:rPr lang="cs-CZ" sz="2400" dirty="0"/>
            </a:br>
            <a:endParaRPr lang="cs-CZ" sz="2400" dirty="0">
              <a:latin typeface="+mj-lt"/>
            </a:endParaRPr>
          </a:p>
        </p:txBody>
      </p:sp>
      <p:pic>
        <p:nvPicPr>
          <p:cNvPr id="3" name="Obrázek 2">
            <a:extLst>
              <a:ext uri="{FF2B5EF4-FFF2-40B4-BE49-F238E27FC236}">
                <a16:creationId xmlns:a16="http://schemas.microsoft.com/office/drawing/2014/main" id="{7AE34B84-C24D-66BA-7297-22925B21B7DD}"/>
              </a:ext>
            </a:extLst>
          </p:cNvPr>
          <p:cNvPicPr>
            <a:picLocks noChangeAspect="1"/>
          </p:cNvPicPr>
          <p:nvPr/>
        </p:nvPicPr>
        <p:blipFill>
          <a:blip r:embed="rId2"/>
          <a:stretch>
            <a:fillRect/>
          </a:stretch>
        </p:blipFill>
        <p:spPr>
          <a:xfrm>
            <a:off x="7392144" y="2492896"/>
            <a:ext cx="4176464" cy="2786484"/>
          </a:xfrm>
          <a:prstGeom prst="rect">
            <a:avLst/>
          </a:prstGeom>
        </p:spPr>
      </p:pic>
    </p:spTree>
    <p:extLst>
      <p:ext uri="{BB962C8B-B14F-4D97-AF65-F5344CB8AC3E}">
        <p14:creationId xmlns:p14="http://schemas.microsoft.com/office/powerpoint/2010/main" val="3620217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9B6DEE6-9223-510F-205F-7FD288D519D0}"/>
              </a:ext>
            </a:extLst>
          </p:cNvPr>
          <p:cNvSpPr>
            <a:spLocks noGrp="1"/>
          </p:cNvSpPr>
          <p:nvPr>
            <p:ph type="ftr" sz="quarter" idx="11"/>
          </p:nvPr>
        </p:nvSpPr>
        <p:spPr>
          <a:xfrm>
            <a:off x="2783632" y="6021288"/>
            <a:ext cx="5831925" cy="15388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1200" cap="all" spc="0" normalizeH="0" baseline="0" noProof="0" dirty="0">
              <a:ln>
                <a:noFill/>
              </a:ln>
              <a:solidFill>
                <a:srgbClr val="FFFFFF"/>
              </a:solidFill>
              <a:effectLst/>
              <a:uLnTx/>
              <a:uFillTx/>
              <a:latin typeface="TheSans for Ista SmLt"/>
              <a:ea typeface="+mn-ea"/>
              <a:cs typeface="+mn-cs"/>
            </a:endParaRPr>
          </a:p>
        </p:txBody>
      </p:sp>
      <p:sp>
        <p:nvSpPr>
          <p:cNvPr id="10" name="Title 3">
            <a:extLst>
              <a:ext uri="{FF2B5EF4-FFF2-40B4-BE49-F238E27FC236}">
                <a16:creationId xmlns:a16="http://schemas.microsoft.com/office/drawing/2014/main" id="{5112E280-FF00-D91D-CBDD-14956655B9F2}"/>
              </a:ext>
            </a:extLst>
          </p:cNvPr>
          <p:cNvSpPr txBox="1">
            <a:spLocks/>
          </p:cNvSpPr>
          <p:nvPr>
            <p:custDataLst>
              <p:tags r:id="rId1"/>
            </p:custDataLst>
          </p:nvPr>
        </p:nvSpPr>
        <p:spPr bwMode="gray">
          <a:xfrm>
            <a:off x="2567608" y="476672"/>
            <a:ext cx="9145016" cy="4896490"/>
          </a:xfrm>
          <a:prstGeom prst="rect">
            <a:avLst/>
          </a:prstGeom>
        </p:spPr>
        <p:txBody>
          <a:bodyPr tIns="0" bIns="0" anchor="ctr" anchorCtr="0"/>
          <a:lstStyle>
            <a:lvl1pPr algn="l" defTabSz="1219170" rtl="0" eaLnBrk="1" latinLnBrk="0" hangingPunct="1">
              <a:spcBef>
                <a:spcPct val="0"/>
              </a:spcBef>
              <a:buNone/>
              <a:defRPr sz="2800" b="1" kern="1200">
                <a:solidFill>
                  <a:schemeClr val="tx2"/>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endParaRPr kumimoji="0" lang="cs-CZ" sz="3200" b="1" i="0" u="none" strike="noStrike" kern="1200" cap="all" spc="0" normalizeH="0" baseline="0" noProof="0" dirty="0">
              <a:ln>
                <a:noFill/>
              </a:ln>
              <a:solidFill>
                <a:srgbClr val="FFFFFF"/>
              </a:solidFill>
              <a:effectLst/>
              <a:uLnTx/>
              <a:uFillTx/>
              <a:latin typeface="TheSans for Ista SmLt"/>
              <a:ea typeface="+mj-ea"/>
              <a:cs typeface="+mj-cs"/>
            </a:endParaRPr>
          </a:p>
          <a:p>
            <a:pPr marL="0" marR="0" lvl="0" indent="0" algn="l" defTabSz="1219170" rtl="0" eaLnBrk="1" fontAlgn="auto" latinLnBrk="0" hangingPunct="1">
              <a:lnSpc>
                <a:spcPct val="100000"/>
              </a:lnSpc>
              <a:spcBef>
                <a:spcPct val="0"/>
              </a:spcBef>
              <a:spcAft>
                <a:spcPts val="0"/>
              </a:spcAft>
              <a:buClrTx/>
              <a:buSzTx/>
              <a:buFontTx/>
              <a:buNone/>
              <a:tabLst/>
              <a:defRPr/>
            </a:pPr>
            <a:endParaRPr kumimoji="0" lang="cs-CZ" sz="3200" b="1" i="0" u="none" strike="noStrike" kern="1200" cap="all" spc="0" normalizeH="0" baseline="0" noProof="0" dirty="0">
              <a:ln>
                <a:noFill/>
              </a:ln>
              <a:solidFill>
                <a:srgbClr val="FFFFFF"/>
              </a:solidFill>
              <a:effectLst/>
              <a:uLnTx/>
              <a:uFillTx/>
              <a:latin typeface="TheSans for Ista SmLt"/>
              <a:ea typeface="+mj-ea"/>
              <a:cs typeface="+mj-cs"/>
            </a:endParaRPr>
          </a:p>
          <a:p>
            <a:pPr marL="0" marR="0" lvl="0" indent="0" algn="l" defTabSz="1219170" rtl="0" eaLnBrk="1" fontAlgn="auto" latinLnBrk="0" hangingPunct="1">
              <a:lnSpc>
                <a:spcPct val="100000"/>
              </a:lnSpc>
              <a:spcBef>
                <a:spcPct val="0"/>
              </a:spcBef>
              <a:spcAft>
                <a:spcPts val="0"/>
              </a:spcAft>
              <a:buClrTx/>
              <a:buSzTx/>
              <a:buFontTx/>
              <a:buNone/>
              <a:tabLst/>
              <a:defRPr/>
            </a:pPr>
            <a:endParaRPr kumimoji="0" lang="cs-CZ" sz="3200" b="1" i="0" u="none" strike="noStrike" kern="1200" cap="all" spc="0" normalizeH="0" baseline="0" noProof="0" dirty="0">
              <a:ln>
                <a:noFill/>
              </a:ln>
              <a:solidFill>
                <a:srgbClr val="FFFFFF"/>
              </a:solidFill>
              <a:effectLst/>
              <a:uLnTx/>
              <a:uFillTx/>
              <a:latin typeface="TheSans for Ista SmLt"/>
              <a:ea typeface="+mj-ea"/>
              <a:cs typeface="+mj-cs"/>
            </a:endParaRPr>
          </a:p>
          <a:p>
            <a:pPr marL="0" marR="0" lvl="0" indent="0" algn="l" defTabSz="1219170" rtl="0" eaLnBrk="1" fontAlgn="auto" latinLnBrk="0" hangingPunct="1">
              <a:lnSpc>
                <a:spcPct val="100000"/>
              </a:lnSpc>
              <a:spcBef>
                <a:spcPct val="0"/>
              </a:spcBef>
              <a:spcAft>
                <a:spcPts val="0"/>
              </a:spcAft>
              <a:buClrTx/>
              <a:buSzTx/>
              <a:buFontTx/>
              <a:buNone/>
              <a:tabLst/>
              <a:defRPr/>
            </a:pPr>
            <a:endParaRPr kumimoji="0" lang="cs-CZ" sz="3200" b="1" i="0" u="none" strike="noStrike" kern="1200" cap="all" spc="0" normalizeH="0" baseline="0" noProof="0" dirty="0">
              <a:ln>
                <a:noFill/>
              </a:ln>
              <a:solidFill>
                <a:srgbClr val="FFFFFF"/>
              </a:solidFill>
              <a:effectLst/>
              <a:uLnTx/>
              <a:uFillTx/>
              <a:latin typeface="TheSans for Ista SmLt"/>
              <a:ea typeface="+mj-ea"/>
              <a:cs typeface="+mj-cs"/>
            </a:endParaRPr>
          </a:p>
          <a:p>
            <a:pPr marL="0" marR="0" lvl="0" indent="0" algn="l" defTabSz="1219170" rtl="0" eaLnBrk="1" fontAlgn="auto" latinLnBrk="0" hangingPunct="1">
              <a:lnSpc>
                <a:spcPct val="100000"/>
              </a:lnSpc>
              <a:spcBef>
                <a:spcPct val="0"/>
              </a:spcBef>
              <a:spcAft>
                <a:spcPts val="0"/>
              </a:spcAft>
              <a:buClrTx/>
              <a:buSzTx/>
              <a:buFontTx/>
              <a:buNone/>
              <a:tabLst/>
              <a:defRPr/>
            </a:pPr>
            <a:endParaRPr kumimoji="0" lang="cs-CZ" sz="3200" b="1" i="0" u="none" strike="noStrike" kern="1200" cap="all" spc="0" normalizeH="0" baseline="0" noProof="0" dirty="0">
              <a:ln>
                <a:noFill/>
              </a:ln>
              <a:solidFill>
                <a:srgbClr val="FFFFFF"/>
              </a:solidFill>
              <a:effectLst/>
              <a:uLnTx/>
              <a:uFillTx/>
              <a:latin typeface="TheSans for Ista SmLt"/>
              <a:ea typeface="+mj-ea"/>
              <a:cs typeface="+mj-cs"/>
            </a:endParaRPr>
          </a:p>
          <a:p>
            <a:pPr marL="0" marR="0" lvl="0" indent="0" algn="l" defTabSz="1219170" rtl="0" eaLnBrk="1" fontAlgn="auto" latinLnBrk="0" hangingPunct="1">
              <a:lnSpc>
                <a:spcPct val="100000"/>
              </a:lnSpc>
              <a:spcBef>
                <a:spcPct val="0"/>
              </a:spcBef>
              <a:spcAft>
                <a:spcPts val="0"/>
              </a:spcAft>
              <a:buClrTx/>
              <a:buSzTx/>
              <a:buFontTx/>
              <a:buNone/>
              <a:tabLst/>
              <a:defRPr/>
            </a:pPr>
            <a:endParaRPr kumimoji="0" lang="cs-CZ" sz="3200" b="1" i="0" u="none" strike="noStrike" kern="1200" cap="all" spc="0" normalizeH="0" baseline="0" noProof="0" dirty="0">
              <a:ln>
                <a:noFill/>
              </a:ln>
              <a:solidFill>
                <a:srgbClr val="FFFFFF"/>
              </a:solidFill>
              <a:effectLst/>
              <a:uLnTx/>
              <a:uFillTx/>
              <a:latin typeface="TheSans for Ista SmLt"/>
              <a:ea typeface="+mj-ea"/>
              <a:cs typeface="+mj-cs"/>
            </a:endParaRPr>
          </a:p>
          <a:p>
            <a:pPr marL="0" marR="0" lvl="0" indent="0" algn="l" defTabSz="1219170" rtl="0" eaLnBrk="1" fontAlgn="auto" latinLnBrk="0" hangingPunct="1">
              <a:lnSpc>
                <a:spcPct val="100000"/>
              </a:lnSpc>
              <a:spcBef>
                <a:spcPct val="0"/>
              </a:spcBef>
              <a:spcAft>
                <a:spcPts val="0"/>
              </a:spcAft>
              <a:buClrTx/>
              <a:buSzTx/>
              <a:buFontTx/>
              <a:buNone/>
              <a:tabLst/>
              <a:defRPr/>
            </a:pPr>
            <a:r>
              <a:rPr kumimoji="0" lang="pt-BR" sz="3200" b="1" i="0" u="none" strike="noStrike" kern="1200" cap="all" spc="0" normalizeH="0" baseline="0" noProof="0" dirty="0">
                <a:ln>
                  <a:noFill/>
                </a:ln>
                <a:solidFill>
                  <a:srgbClr val="1BEB83"/>
                </a:solidFill>
                <a:effectLst/>
                <a:uLnTx/>
                <a:uFillTx/>
                <a:latin typeface="TheSans for Ista SmLt"/>
                <a:ea typeface="+mj-ea"/>
                <a:cs typeface="+mj-cs"/>
              </a:rPr>
              <a:t>měsíční informace o spotřebě tepla </a:t>
            </a:r>
            <a:endParaRPr kumimoji="0" lang="cs-CZ" sz="3200" b="1" i="0" u="none" strike="noStrike" kern="1200" cap="all" spc="0" normalizeH="0" baseline="0" noProof="0" dirty="0">
              <a:ln>
                <a:noFill/>
              </a:ln>
              <a:solidFill>
                <a:srgbClr val="1BEB83"/>
              </a:solidFill>
              <a:effectLst/>
              <a:uLnTx/>
              <a:uFillTx/>
              <a:latin typeface="TheSans for Ista SmLt"/>
              <a:ea typeface="+mj-ea"/>
              <a:cs typeface="+mj-cs"/>
            </a:endParaRPr>
          </a:p>
          <a:p>
            <a:pPr marL="0" marR="0" lvl="0" indent="0" algn="l" defTabSz="1219170" rtl="0" eaLnBrk="1" fontAlgn="auto" latinLnBrk="0" hangingPunct="1">
              <a:lnSpc>
                <a:spcPct val="100000"/>
              </a:lnSpc>
              <a:spcBef>
                <a:spcPct val="0"/>
              </a:spcBef>
              <a:spcAft>
                <a:spcPts val="0"/>
              </a:spcAft>
              <a:buClrTx/>
              <a:buSzTx/>
              <a:buFontTx/>
              <a:buNone/>
              <a:tabLst/>
              <a:defRPr/>
            </a:pPr>
            <a:r>
              <a:rPr kumimoji="0" lang="pt-BR" sz="3200" b="1" i="0" u="none" strike="noStrike" kern="1200" cap="all" spc="0" normalizeH="0" baseline="0" noProof="0" dirty="0">
                <a:ln>
                  <a:noFill/>
                </a:ln>
                <a:solidFill>
                  <a:srgbClr val="1BEB83"/>
                </a:solidFill>
                <a:effectLst/>
                <a:uLnTx/>
                <a:uFillTx/>
                <a:latin typeface="TheSans for Ista SmLt"/>
                <a:ea typeface="+mj-ea"/>
                <a:cs typeface="+mj-cs"/>
              </a:rPr>
              <a:t>a T</a:t>
            </a:r>
            <a:r>
              <a:rPr kumimoji="0" lang="cs-CZ" sz="3200" b="1" i="0" u="none" strike="noStrike" kern="1200" cap="all" spc="0" normalizeH="0" baseline="0" noProof="0" dirty="0" err="1">
                <a:ln>
                  <a:noFill/>
                </a:ln>
                <a:solidFill>
                  <a:srgbClr val="1BEB83"/>
                </a:solidFill>
                <a:effectLst/>
                <a:uLnTx/>
                <a:uFillTx/>
                <a:latin typeface="TheSans for Ista SmLt"/>
                <a:ea typeface="+mj-ea"/>
                <a:cs typeface="+mj-cs"/>
              </a:rPr>
              <a:t>eplé</a:t>
            </a:r>
            <a:r>
              <a:rPr kumimoji="0" lang="cs-CZ" sz="3200" b="1" i="0" u="none" strike="noStrike" kern="1200" cap="all" spc="0" normalizeH="0" baseline="0" noProof="0" dirty="0">
                <a:ln>
                  <a:noFill/>
                </a:ln>
                <a:solidFill>
                  <a:srgbClr val="1BEB83"/>
                </a:solidFill>
                <a:effectLst/>
                <a:uLnTx/>
                <a:uFillTx/>
                <a:latin typeface="TheSans for Ista SmLt"/>
                <a:ea typeface="+mj-ea"/>
                <a:cs typeface="+mj-cs"/>
              </a:rPr>
              <a:t> vody</a:t>
            </a:r>
            <a:endParaRPr kumimoji="0" lang="pt-BR" sz="3200" b="1" i="0" u="none" strike="noStrike" kern="1200" cap="all" spc="0" normalizeH="0" baseline="0" noProof="0" dirty="0">
              <a:ln>
                <a:noFill/>
              </a:ln>
              <a:solidFill>
                <a:srgbClr val="1BEB83"/>
              </a:solidFill>
              <a:effectLst/>
              <a:uLnTx/>
              <a:uFillTx/>
              <a:latin typeface="TheSans for Ista SmLt"/>
              <a:ea typeface="+mj-ea"/>
              <a:cs typeface="+mj-cs"/>
            </a:endParaRPr>
          </a:p>
          <a:p>
            <a:pPr marL="0" marR="0" lvl="0" indent="0" algn="ctr" defTabSz="1219170" rtl="0" eaLnBrk="1" fontAlgn="auto" latinLnBrk="0" hangingPunct="1">
              <a:lnSpc>
                <a:spcPct val="100000"/>
              </a:lnSpc>
              <a:spcBef>
                <a:spcPct val="0"/>
              </a:spcBef>
              <a:spcAft>
                <a:spcPts val="0"/>
              </a:spcAft>
              <a:buClrTx/>
              <a:buSzTx/>
              <a:buFontTx/>
              <a:buNone/>
              <a:tabLst/>
              <a:defRPr/>
            </a:pPr>
            <a:endParaRPr kumimoji="0" lang="cs-CZ" sz="2800" b="1" i="0" u="none" strike="noStrike" kern="1200" cap="all" spc="0" normalizeH="0" baseline="0" noProof="0" dirty="0">
              <a:ln>
                <a:noFill/>
              </a:ln>
              <a:solidFill>
                <a:srgbClr val="FFFFFF"/>
              </a:solidFill>
              <a:effectLst/>
              <a:uLnTx/>
              <a:uFillTx/>
              <a:latin typeface="TheSans for Ista SmLt"/>
              <a:ea typeface="+mj-ea"/>
              <a:cs typeface="+mj-cs"/>
            </a:endParaRPr>
          </a:p>
          <a:p>
            <a:pPr marL="0" marR="0" lvl="0" indent="0" algn="l" defTabSz="1219170" rtl="0" eaLnBrk="1" fontAlgn="auto" latinLnBrk="0" hangingPunct="1">
              <a:lnSpc>
                <a:spcPct val="100000"/>
              </a:lnSpc>
              <a:spcBef>
                <a:spcPct val="0"/>
              </a:spcBef>
              <a:spcAft>
                <a:spcPts val="0"/>
              </a:spcAft>
              <a:buClrTx/>
              <a:buSzTx/>
              <a:buFontTx/>
              <a:buNone/>
              <a:tabLst/>
              <a:defRPr/>
            </a:pPr>
            <a:endParaRPr kumimoji="0" lang="cs-CZ" sz="2800" b="1" i="0" u="none" strike="noStrike" kern="1200" cap="all" spc="0" normalizeH="0" baseline="0" noProof="0" dirty="0">
              <a:ln>
                <a:noFill/>
              </a:ln>
              <a:solidFill>
                <a:srgbClr val="FFFFFF"/>
              </a:solidFill>
              <a:effectLst/>
              <a:uLnTx/>
              <a:uFillTx/>
              <a:latin typeface="TheSans for Ista XBd"/>
              <a:ea typeface="+mj-ea"/>
              <a:cs typeface="+mj-cs"/>
            </a:endParaRPr>
          </a:p>
          <a:p>
            <a:pPr marL="0" marR="0" lvl="0" indent="0" algn="l" defTabSz="1219170" rtl="0" eaLnBrk="1" fontAlgn="auto" latinLnBrk="0" hangingPunct="1">
              <a:lnSpc>
                <a:spcPct val="100000"/>
              </a:lnSpc>
              <a:spcBef>
                <a:spcPct val="0"/>
              </a:spcBef>
              <a:spcAft>
                <a:spcPts val="0"/>
              </a:spcAft>
              <a:buClrTx/>
              <a:buSzTx/>
              <a:buFontTx/>
              <a:buNone/>
              <a:tabLst/>
              <a:defRPr/>
            </a:pPr>
            <a:endParaRPr kumimoji="0" lang="cs-CZ" sz="2800" b="1" i="0" u="none" strike="noStrike" kern="1200" cap="all" spc="0" normalizeH="0" baseline="0" noProof="0" dirty="0">
              <a:ln>
                <a:noFill/>
              </a:ln>
              <a:solidFill>
                <a:srgbClr val="FFFFFF"/>
              </a:solidFill>
              <a:effectLst/>
              <a:uLnTx/>
              <a:uFillTx/>
              <a:latin typeface="TheSans for Ista XBd"/>
              <a:ea typeface="+mj-ea"/>
              <a:cs typeface="+mj-cs"/>
            </a:endParaRPr>
          </a:p>
          <a:p>
            <a:pPr marL="0" marR="0" lvl="0" indent="0" algn="ctr" defTabSz="1219170" rtl="0" eaLnBrk="1" fontAlgn="auto" latinLnBrk="0" hangingPunct="1">
              <a:lnSpc>
                <a:spcPct val="100000"/>
              </a:lnSpc>
              <a:spcBef>
                <a:spcPct val="0"/>
              </a:spcBef>
              <a:spcAft>
                <a:spcPts val="0"/>
              </a:spcAft>
              <a:buClrTx/>
              <a:buSzTx/>
              <a:buFontTx/>
              <a:buNone/>
              <a:tabLst/>
              <a:defRPr/>
            </a:pPr>
            <a:endParaRPr kumimoji="0" lang="cs-CZ" sz="2800" b="1" i="0" u="none" strike="noStrike" kern="1200" cap="all" spc="0" normalizeH="0" baseline="0" noProof="0" dirty="0">
              <a:ln>
                <a:noFill/>
              </a:ln>
              <a:solidFill>
                <a:srgbClr val="FFFFFF"/>
              </a:solidFill>
              <a:effectLst/>
              <a:uLnTx/>
              <a:uFillTx/>
              <a:latin typeface="TheSans for Ista XBd"/>
              <a:ea typeface="+mj-ea"/>
              <a:cs typeface="+mj-cs"/>
            </a:endParaRPr>
          </a:p>
          <a:p>
            <a:pPr marL="0" marR="0" lvl="0" indent="0" algn="ctr" defTabSz="1219170" rtl="0" eaLnBrk="1" fontAlgn="auto" latinLnBrk="0" hangingPunct="1">
              <a:lnSpc>
                <a:spcPct val="100000"/>
              </a:lnSpc>
              <a:spcBef>
                <a:spcPct val="0"/>
              </a:spcBef>
              <a:spcAft>
                <a:spcPts val="0"/>
              </a:spcAft>
              <a:buClrTx/>
              <a:buSzTx/>
              <a:buFontTx/>
              <a:buNone/>
              <a:tabLst/>
              <a:defRPr/>
            </a:pPr>
            <a:endParaRPr kumimoji="0" lang="cs-CZ" sz="2800" b="1" i="0" u="none" strike="noStrike" kern="1200" cap="all" spc="0" normalizeH="0" baseline="0" noProof="0" dirty="0">
              <a:ln>
                <a:noFill/>
              </a:ln>
              <a:solidFill>
                <a:srgbClr val="00003C"/>
              </a:solidFill>
              <a:effectLst/>
              <a:uLnTx/>
              <a:uFillTx/>
              <a:latin typeface="TheSans for Ista SmLt"/>
              <a:ea typeface="+mj-ea"/>
              <a:cs typeface="+mj-cs"/>
            </a:endParaRPr>
          </a:p>
        </p:txBody>
      </p:sp>
    </p:spTree>
    <p:extLst>
      <p:ext uri="{BB962C8B-B14F-4D97-AF65-F5344CB8AC3E}">
        <p14:creationId xmlns:p14="http://schemas.microsoft.com/office/powerpoint/2010/main" val="1414009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DBCEFD-9EBB-C36B-72F5-B0BC5F16C7D1}"/>
              </a:ext>
            </a:extLst>
          </p:cNvPr>
          <p:cNvSpPr>
            <a:spLocks noGrp="1"/>
          </p:cNvSpPr>
          <p:nvPr>
            <p:ph type="body" sz="quarter" idx="13"/>
          </p:nvPr>
        </p:nvSpPr>
        <p:spPr>
          <a:xfrm>
            <a:off x="84688" y="980728"/>
            <a:ext cx="7667496" cy="5616624"/>
          </a:xfrm>
        </p:spPr>
        <p:txBody>
          <a:bodyPr/>
          <a:lstStyle/>
          <a:p>
            <a:pPr>
              <a:buClr>
                <a:srgbClr val="92D050"/>
              </a:buClr>
            </a:pPr>
            <a:endParaRPr lang="cs-CZ" sz="1600" b="1" dirty="0">
              <a:solidFill>
                <a:schemeClr val="tx2">
                  <a:lumMod val="10000"/>
                </a:schemeClr>
              </a:solidFill>
              <a:latin typeface="+mj-lt"/>
            </a:endParaRPr>
          </a:p>
          <a:p>
            <a:pPr>
              <a:buClr>
                <a:srgbClr val="92D050"/>
              </a:buClr>
            </a:pPr>
            <a:r>
              <a:rPr lang="cs-CZ" sz="1600" b="1" dirty="0">
                <a:latin typeface="+mn-lt"/>
              </a:rPr>
              <a:t>Objekty, které splňují definici dálkového odečtu = platnost předávat informace a měsíční spotřebě tepla a TV od 1.1.2024</a:t>
            </a:r>
          </a:p>
          <a:p>
            <a:pPr>
              <a:buClr>
                <a:srgbClr val="92D050"/>
              </a:buClr>
            </a:pPr>
            <a:endParaRPr lang="cs-CZ" sz="1600" b="1" dirty="0">
              <a:latin typeface="+mn-lt"/>
            </a:endParaRPr>
          </a:p>
          <a:p>
            <a:pPr>
              <a:buClr>
                <a:srgbClr val="92D050"/>
              </a:buClr>
            </a:pPr>
            <a:r>
              <a:rPr lang="de-DE" sz="1400" dirty="0" err="1">
                <a:effectLst/>
                <a:latin typeface="+mn-lt"/>
                <a:ea typeface="Times New Roman" panose="02020603050405020304" pitchFamily="18" charset="0"/>
              </a:rPr>
              <a:t>Dálkově</a:t>
            </a:r>
            <a:r>
              <a:rPr lang="de-DE" sz="1400" dirty="0">
                <a:effectLst/>
                <a:latin typeface="+mn-lt"/>
                <a:ea typeface="Times New Roman" panose="02020603050405020304" pitchFamily="18" charset="0"/>
              </a:rPr>
              <a:t> </a:t>
            </a:r>
            <a:r>
              <a:rPr lang="de-DE" sz="1400" dirty="0" err="1">
                <a:effectLst/>
                <a:latin typeface="+mn-lt"/>
                <a:ea typeface="Times New Roman" panose="02020603050405020304" pitchFamily="18" charset="0"/>
              </a:rPr>
              <a:t>odečitatelným</a:t>
            </a:r>
            <a:r>
              <a:rPr lang="de-DE" sz="1400" dirty="0">
                <a:effectLst/>
                <a:latin typeface="+mn-lt"/>
                <a:ea typeface="Times New Roman" panose="02020603050405020304" pitchFamily="18" charset="0"/>
              </a:rPr>
              <a:t> </a:t>
            </a:r>
            <a:r>
              <a:rPr lang="de-DE" sz="1400" dirty="0" err="1">
                <a:effectLst/>
                <a:latin typeface="+mn-lt"/>
                <a:ea typeface="Times New Roman" panose="02020603050405020304" pitchFamily="18" charset="0"/>
              </a:rPr>
              <a:t>zařízením</a:t>
            </a:r>
            <a:r>
              <a:rPr lang="de-DE" sz="1400" dirty="0">
                <a:effectLst/>
                <a:latin typeface="+mn-lt"/>
                <a:ea typeface="Times New Roman" panose="02020603050405020304" pitchFamily="18" charset="0"/>
              </a:rPr>
              <a:t> pro </a:t>
            </a:r>
            <a:r>
              <a:rPr lang="de-DE" sz="1400" dirty="0" err="1">
                <a:effectLst/>
                <a:latin typeface="+mn-lt"/>
                <a:ea typeface="Times New Roman" panose="02020603050405020304" pitchFamily="18" charset="0"/>
              </a:rPr>
              <a:t>rozdělování</a:t>
            </a:r>
            <a:r>
              <a:rPr lang="de-DE" sz="1400" dirty="0">
                <a:effectLst/>
                <a:latin typeface="+mn-lt"/>
                <a:ea typeface="Times New Roman" panose="02020603050405020304" pitchFamily="18" charset="0"/>
              </a:rPr>
              <a:t> </a:t>
            </a:r>
            <a:r>
              <a:rPr lang="de-DE" sz="1400" dirty="0" err="1">
                <a:effectLst/>
                <a:latin typeface="+mn-lt"/>
                <a:ea typeface="Times New Roman" panose="02020603050405020304" pitchFamily="18" charset="0"/>
              </a:rPr>
              <a:t>nákladů</a:t>
            </a:r>
            <a:r>
              <a:rPr lang="de-DE" sz="1400" dirty="0">
                <a:effectLst/>
                <a:latin typeface="+mn-lt"/>
                <a:ea typeface="Times New Roman" panose="02020603050405020304" pitchFamily="18" charset="0"/>
              </a:rPr>
              <a:t> na </a:t>
            </a:r>
            <a:r>
              <a:rPr lang="de-DE" sz="1400" dirty="0" err="1">
                <a:effectLst/>
                <a:latin typeface="+mn-lt"/>
                <a:ea typeface="Times New Roman" panose="02020603050405020304" pitchFamily="18" charset="0"/>
              </a:rPr>
              <a:t>vytápění</a:t>
            </a:r>
            <a:r>
              <a:rPr lang="de-DE" sz="1400" dirty="0">
                <a:effectLst/>
                <a:latin typeface="+mn-lt"/>
                <a:ea typeface="Times New Roman" panose="02020603050405020304" pitchFamily="18" charset="0"/>
              </a:rPr>
              <a:t> se pro </a:t>
            </a:r>
            <a:r>
              <a:rPr lang="de-DE" sz="1400" dirty="0" err="1">
                <a:effectLst/>
                <a:latin typeface="+mn-lt"/>
                <a:ea typeface="Times New Roman" panose="02020603050405020304" pitchFamily="18" charset="0"/>
              </a:rPr>
              <a:t>účely</a:t>
            </a:r>
            <a:r>
              <a:rPr lang="de-DE" sz="1400" dirty="0">
                <a:effectLst/>
                <a:latin typeface="+mn-lt"/>
                <a:ea typeface="Times New Roman" panose="02020603050405020304" pitchFamily="18" charset="0"/>
              </a:rPr>
              <a:t> </a:t>
            </a:r>
            <a:r>
              <a:rPr lang="de-DE" sz="1400" dirty="0" err="1">
                <a:effectLst/>
                <a:latin typeface="+mn-lt"/>
                <a:ea typeface="Times New Roman" panose="02020603050405020304" pitchFamily="18" charset="0"/>
              </a:rPr>
              <a:t>tohoto</a:t>
            </a:r>
            <a:r>
              <a:rPr lang="de-DE" sz="1400" dirty="0">
                <a:effectLst/>
                <a:latin typeface="+mn-lt"/>
                <a:ea typeface="Times New Roman" panose="02020603050405020304" pitchFamily="18" charset="0"/>
              </a:rPr>
              <a:t> </a:t>
            </a:r>
            <a:r>
              <a:rPr lang="de-DE" sz="1400" dirty="0" err="1">
                <a:effectLst/>
                <a:latin typeface="+mn-lt"/>
                <a:ea typeface="Times New Roman" panose="02020603050405020304" pitchFamily="18" charset="0"/>
              </a:rPr>
              <a:t>zákona</a:t>
            </a:r>
            <a:r>
              <a:rPr lang="de-DE" sz="1400" dirty="0">
                <a:effectLst/>
                <a:latin typeface="+mn-lt"/>
                <a:ea typeface="Times New Roman" panose="02020603050405020304" pitchFamily="18" charset="0"/>
              </a:rPr>
              <a:t> </a:t>
            </a:r>
            <a:r>
              <a:rPr lang="de-DE" sz="1400" dirty="0" err="1">
                <a:effectLst/>
                <a:latin typeface="+mn-lt"/>
                <a:ea typeface="Times New Roman" panose="02020603050405020304" pitchFamily="18" charset="0"/>
              </a:rPr>
              <a:t>rozumí</a:t>
            </a:r>
            <a:r>
              <a:rPr lang="de-DE" sz="1400" dirty="0">
                <a:effectLst/>
                <a:latin typeface="+mn-lt"/>
                <a:ea typeface="Times New Roman" panose="02020603050405020304" pitchFamily="18" charset="0"/>
              </a:rPr>
              <a:t> </a:t>
            </a:r>
            <a:r>
              <a:rPr lang="de-DE" sz="1400" dirty="0" err="1">
                <a:effectLst/>
                <a:latin typeface="+mn-lt"/>
                <a:ea typeface="Times New Roman" panose="02020603050405020304" pitchFamily="18" charset="0"/>
              </a:rPr>
              <a:t>takové</a:t>
            </a:r>
            <a:r>
              <a:rPr lang="de-DE" sz="1400" dirty="0">
                <a:effectLst/>
                <a:latin typeface="+mn-lt"/>
                <a:ea typeface="Times New Roman" panose="02020603050405020304" pitchFamily="18" charset="0"/>
              </a:rPr>
              <a:t> </a:t>
            </a:r>
            <a:r>
              <a:rPr lang="de-DE" sz="1400" dirty="0" err="1">
                <a:effectLst/>
                <a:latin typeface="+mn-lt"/>
                <a:ea typeface="Times New Roman" panose="02020603050405020304" pitchFamily="18" charset="0"/>
              </a:rPr>
              <a:t>zařízení</a:t>
            </a:r>
            <a:r>
              <a:rPr lang="de-DE" sz="1400" dirty="0">
                <a:effectLst/>
                <a:latin typeface="+mn-lt"/>
                <a:ea typeface="Times New Roman" panose="02020603050405020304" pitchFamily="18" charset="0"/>
              </a:rPr>
              <a:t> pro </a:t>
            </a:r>
            <a:r>
              <a:rPr lang="de-DE" sz="1400" dirty="0" err="1">
                <a:effectLst/>
                <a:latin typeface="+mn-lt"/>
                <a:ea typeface="Times New Roman" panose="02020603050405020304" pitchFamily="18" charset="0"/>
              </a:rPr>
              <a:t>rozdělování</a:t>
            </a:r>
            <a:r>
              <a:rPr lang="de-DE" sz="1400" dirty="0">
                <a:effectLst/>
                <a:latin typeface="+mn-lt"/>
                <a:ea typeface="Times New Roman" panose="02020603050405020304" pitchFamily="18" charset="0"/>
              </a:rPr>
              <a:t> </a:t>
            </a:r>
            <a:r>
              <a:rPr lang="de-DE" sz="1400" dirty="0" err="1">
                <a:effectLst/>
                <a:latin typeface="+mn-lt"/>
                <a:ea typeface="Times New Roman" panose="02020603050405020304" pitchFamily="18" charset="0"/>
              </a:rPr>
              <a:t>nákladů</a:t>
            </a:r>
            <a:r>
              <a:rPr lang="de-DE" sz="1400" dirty="0">
                <a:effectLst/>
                <a:latin typeface="+mn-lt"/>
                <a:ea typeface="Times New Roman" panose="02020603050405020304" pitchFamily="18" charset="0"/>
              </a:rPr>
              <a:t> na </a:t>
            </a:r>
            <a:r>
              <a:rPr lang="de-DE" sz="1400" dirty="0" err="1">
                <a:effectLst/>
                <a:latin typeface="+mn-lt"/>
                <a:ea typeface="Times New Roman" panose="02020603050405020304" pitchFamily="18" charset="0"/>
              </a:rPr>
              <a:t>vytápění</a:t>
            </a:r>
            <a:r>
              <a:rPr lang="de-DE" sz="1400" dirty="0">
                <a:effectLst/>
                <a:latin typeface="+mn-lt"/>
                <a:ea typeface="Times New Roman" panose="02020603050405020304" pitchFamily="18" charset="0"/>
              </a:rPr>
              <a:t>, </a:t>
            </a:r>
            <a:r>
              <a:rPr lang="de-DE" sz="1400" dirty="0" err="1">
                <a:effectLst/>
                <a:latin typeface="+mn-lt"/>
                <a:ea typeface="Times New Roman" panose="02020603050405020304" pitchFamily="18" charset="0"/>
              </a:rPr>
              <a:t>které</a:t>
            </a:r>
            <a:r>
              <a:rPr lang="de-DE" sz="1400" dirty="0">
                <a:effectLst/>
                <a:latin typeface="+mn-lt"/>
                <a:ea typeface="Times New Roman" panose="02020603050405020304" pitchFamily="18" charset="0"/>
              </a:rPr>
              <a:t> </a:t>
            </a:r>
            <a:r>
              <a:rPr lang="de-DE" sz="1400" dirty="0" err="1">
                <a:effectLst/>
                <a:latin typeface="+mn-lt"/>
                <a:ea typeface="Times New Roman" panose="02020603050405020304" pitchFamily="18" charset="0"/>
              </a:rPr>
              <a:t>samo</a:t>
            </a:r>
            <a:r>
              <a:rPr lang="de-DE" sz="1400" dirty="0">
                <a:effectLst/>
                <a:latin typeface="+mn-lt"/>
                <a:ea typeface="Times New Roman" panose="02020603050405020304" pitchFamily="18" charset="0"/>
              </a:rPr>
              <a:t> </a:t>
            </a:r>
            <a:r>
              <a:rPr lang="de-DE" sz="1400" dirty="0" err="1">
                <a:effectLst/>
                <a:latin typeface="+mn-lt"/>
                <a:ea typeface="Times New Roman" panose="02020603050405020304" pitchFamily="18" charset="0"/>
              </a:rPr>
              <a:t>nebo</a:t>
            </a:r>
            <a:r>
              <a:rPr lang="de-DE" sz="1400" dirty="0">
                <a:effectLst/>
                <a:latin typeface="+mn-lt"/>
                <a:ea typeface="Times New Roman" panose="02020603050405020304" pitchFamily="18" charset="0"/>
              </a:rPr>
              <a:t> </a:t>
            </a:r>
            <a:r>
              <a:rPr lang="de-DE" sz="1400" dirty="0" err="1">
                <a:effectLst/>
                <a:latin typeface="+mn-lt"/>
                <a:ea typeface="Times New Roman" panose="02020603050405020304" pitchFamily="18" charset="0"/>
              </a:rPr>
              <a:t>prostřednictvím</a:t>
            </a:r>
            <a:r>
              <a:rPr lang="de-DE" sz="1400" dirty="0">
                <a:effectLst/>
                <a:latin typeface="+mn-lt"/>
                <a:ea typeface="Times New Roman" panose="02020603050405020304" pitchFamily="18" charset="0"/>
              </a:rPr>
              <a:t> </a:t>
            </a:r>
            <a:r>
              <a:rPr lang="de-DE" sz="1400" dirty="0" err="1">
                <a:effectLst/>
                <a:latin typeface="+mn-lt"/>
                <a:ea typeface="Times New Roman" panose="02020603050405020304" pitchFamily="18" charset="0"/>
              </a:rPr>
              <a:t>jiného</a:t>
            </a:r>
            <a:r>
              <a:rPr lang="de-DE" sz="1400" dirty="0">
                <a:effectLst/>
                <a:latin typeface="+mn-lt"/>
                <a:ea typeface="Times New Roman" panose="02020603050405020304" pitchFamily="18" charset="0"/>
              </a:rPr>
              <a:t> </a:t>
            </a:r>
            <a:r>
              <a:rPr lang="de-DE" sz="1400" dirty="0" err="1">
                <a:effectLst/>
                <a:latin typeface="+mn-lt"/>
                <a:ea typeface="Times New Roman" panose="02020603050405020304" pitchFamily="18" charset="0"/>
              </a:rPr>
              <a:t>již</a:t>
            </a:r>
            <a:r>
              <a:rPr lang="de-DE" sz="1400" dirty="0">
                <a:effectLst/>
                <a:latin typeface="+mn-lt"/>
                <a:ea typeface="Times New Roman" panose="02020603050405020304" pitchFamily="18" charset="0"/>
              </a:rPr>
              <a:t> </a:t>
            </a:r>
            <a:r>
              <a:rPr lang="de-DE" sz="1400" dirty="0" err="1">
                <a:effectLst/>
                <a:latin typeface="+mn-lt"/>
                <a:ea typeface="Times New Roman" panose="02020603050405020304" pitchFamily="18" charset="0"/>
              </a:rPr>
              <a:t>nainstalovaného</a:t>
            </a:r>
            <a:r>
              <a:rPr lang="de-DE" sz="1400" dirty="0">
                <a:effectLst/>
                <a:latin typeface="+mn-lt"/>
                <a:ea typeface="Times New Roman" panose="02020603050405020304" pitchFamily="18" charset="0"/>
              </a:rPr>
              <a:t> </a:t>
            </a:r>
            <a:r>
              <a:rPr lang="de-DE" sz="1400" dirty="0" err="1">
                <a:effectLst/>
                <a:latin typeface="+mn-lt"/>
                <a:ea typeface="Times New Roman" panose="02020603050405020304" pitchFamily="18" charset="0"/>
              </a:rPr>
              <a:t>zařízení</a:t>
            </a:r>
            <a:r>
              <a:rPr lang="de-DE" sz="1400" dirty="0">
                <a:effectLst/>
                <a:latin typeface="+mn-lt"/>
                <a:ea typeface="Times New Roman" panose="02020603050405020304" pitchFamily="18" charset="0"/>
              </a:rPr>
              <a:t> </a:t>
            </a:r>
            <a:r>
              <a:rPr lang="de-DE" sz="1400" dirty="0" err="1">
                <a:effectLst/>
                <a:latin typeface="+mn-lt"/>
                <a:ea typeface="Times New Roman" panose="02020603050405020304" pitchFamily="18" charset="0"/>
              </a:rPr>
              <a:t>umožňuje</a:t>
            </a:r>
            <a:r>
              <a:rPr lang="de-DE" sz="1400" dirty="0">
                <a:effectLst/>
                <a:latin typeface="+mn-lt"/>
                <a:ea typeface="Times New Roman" panose="02020603050405020304" pitchFamily="18" charset="0"/>
              </a:rPr>
              <a:t> </a:t>
            </a:r>
            <a:r>
              <a:rPr lang="de-DE" sz="1400" dirty="0" err="1">
                <a:effectLst/>
                <a:latin typeface="+mn-lt"/>
                <a:ea typeface="Times New Roman" panose="02020603050405020304" pitchFamily="18" charset="0"/>
              </a:rPr>
              <a:t>provedení</a:t>
            </a:r>
            <a:r>
              <a:rPr lang="de-DE" sz="1400" dirty="0">
                <a:effectLst/>
                <a:latin typeface="+mn-lt"/>
                <a:ea typeface="Times New Roman" panose="02020603050405020304" pitchFamily="18" charset="0"/>
              </a:rPr>
              <a:t> </a:t>
            </a:r>
            <a:r>
              <a:rPr lang="de-DE" sz="1400" dirty="0" err="1">
                <a:effectLst/>
                <a:latin typeface="+mn-lt"/>
                <a:ea typeface="Times New Roman" panose="02020603050405020304" pitchFamily="18" charset="0"/>
              </a:rPr>
              <a:t>odečtu</a:t>
            </a:r>
            <a:r>
              <a:rPr lang="de-DE" sz="1400" dirty="0">
                <a:effectLst/>
                <a:latin typeface="+mn-lt"/>
                <a:ea typeface="Times New Roman" panose="02020603050405020304" pitchFamily="18" charset="0"/>
              </a:rPr>
              <a:t> na </a:t>
            </a:r>
            <a:r>
              <a:rPr lang="de-DE" sz="1400" dirty="0" err="1">
                <a:effectLst/>
                <a:latin typeface="+mn-lt"/>
                <a:ea typeface="Times New Roman" panose="02020603050405020304" pitchFamily="18" charset="0"/>
              </a:rPr>
              <a:t>vzdálenost</a:t>
            </a:r>
            <a:r>
              <a:rPr lang="de-DE" sz="1400" dirty="0">
                <a:effectLst/>
                <a:latin typeface="+mn-lt"/>
                <a:ea typeface="Times New Roman" panose="02020603050405020304" pitchFamily="18" charset="0"/>
              </a:rPr>
              <a:t> </a:t>
            </a:r>
            <a:r>
              <a:rPr lang="de-DE" sz="1400" dirty="0" err="1">
                <a:effectLst/>
                <a:latin typeface="+mn-lt"/>
                <a:ea typeface="Times New Roman" panose="02020603050405020304" pitchFamily="18" charset="0"/>
              </a:rPr>
              <a:t>větší</a:t>
            </a:r>
            <a:r>
              <a:rPr lang="de-DE" sz="1400" dirty="0">
                <a:effectLst/>
                <a:latin typeface="+mn-lt"/>
                <a:ea typeface="Times New Roman" panose="02020603050405020304" pitchFamily="18" charset="0"/>
              </a:rPr>
              <a:t> </a:t>
            </a:r>
            <a:r>
              <a:rPr lang="de-DE" sz="1400" dirty="0" err="1">
                <a:effectLst/>
                <a:latin typeface="+mn-lt"/>
                <a:ea typeface="Times New Roman" panose="02020603050405020304" pitchFamily="18" charset="0"/>
              </a:rPr>
              <a:t>než</a:t>
            </a:r>
            <a:r>
              <a:rPr lang="de-DE" sz="1400" dirty="0">
                <a:effectLst/>
                <a:latin typeface="+mn-lt"/>
                <a:ea typeface="Times New Roman" panose="02020603050405020304" pitchFamily="18" charset="0"/>
              </a:rPr>
              <a:t> 250 </a:t>
            </a:r>
            <a:r>
              <a:rPr lang="de-DE" sz="1400" dirty="0" err="1">
                <a:effectLst/>
                <a:latin typeface="+mn-lt"/>
                <a:ea typeface="Times New Roman" panose="02020603050405020304" pitchFamily="18" charset="0"/>
              </a:rPr>
              <a:t>metrů</a:t>
            </a:r>
            <a:r>
              <a:rPr lang="de-DE" sz="1400" dirty="0">
                <a:effectLst/>
                <a:latin typeface="+mn-lt"/>
                <a:ea typeface="Times New Roman" panose="02020603050405020304" pitchFamily="18" charset="0"/>
              </a:rPr>
              <a:t>, s </a:t>
            </a:r>
            <a:r>
              <a:rPr lang="de-DE" sz="1400" dirty="0" err="1">
                <a:effectLst/>
                <a:latin typeface="+mn-lt"/>
                <a:ea typeface="Times New Roman" panose="02020603050405020304" pitchFamily="18" charset="0"/>
              </a:rPr>
              <a:t>výjimkou</a:t>
            </a:r>
            <a:r>
              <a:rPr lang="de-DE" sz="1400" dirty="0">
                <a:effectLst/>
                <a:latin typeface="+mn-lt"/>
                <a:ea typeface="Times New Roman" panose="02020603050405020304" pitchFamily="18" charset="0"/>
              </a:rPr>
              <a:t> </a:t>
            </a:r>
            <a:r>
              <a:rPr lang="de-DE" sz="1400" dirty="0" err="1">
                <a:effectLst/>
                <a:latin typeface="+mn-lt"/>
                <a:ea typeface="Times New Roman" panose="02020603050405020304" pitchFamily="18" charset="0"/>
              </a:rPr>
              <a:t>takového</a:t>
            </a:r>
            <a:r>
              <a:rPr lang="de-DE" sz="1400" dirty="0">
                <a:effectLst/>
                <a:latin typeface="+mn-lt"/>
                <a:ea typeface="Times New Roman" panose="02020603050405020304" pitchFamily="18" charset="0"/>
              </a:rPr>
              <a:t> </a:t>
            </a:r>
            <a:r>
              <a:rPr lang="de-DE" sz="1400" dirty="0" err="1">
                <a:effectLst/>
                <a:latin typeface="+mn-lt"/>
                <a:ea typeface="Times New Roman" panose="02020603050405020304" pitchFamily="18" charset="0"/>
              </a:rPr>
              <a:t>zařízení</a:t>
            </a:r>
            <a:r>
              <a:rPr lang="de-DE" sz="1400" dirty="0">
                <a:effectLst/>
                <a:latin typeface="+mn-lt"/>
                <a:ea typeface="Times New Roman" panose="02020603050405020304" pitchFamily="18" charset="0"/>
              </a:rPr>
              <a:t> pro </a:t>
            </a:r>
            <a:r>
              <a:rPr lang="de-DE" sz="1400" dirty="0" err="1">
                <a:effectLst/>
                <a:latin typeface="+mn-lt"/>
                <a:ea typeface="Times New Roman" panose="02020603050405020304" pitchFamily="18" charset="0"/>
              </a:rPr>
              <a:t>rozdělování</a:t>
            </a:r>
            <a:r>
              <a:rPr lang="de-DE" sz="1400" dirty="0">
                <a:effectLst/>
                <a:latin typeface="+mn-lt"/>
                <a:ea typeface="Times New Roman" panose="02020603050405020304" pitchFamily="18" charset="0"/>
              </a:rPr>
              <a:t> </a:t>
            </a:r>
            <a:r>
              <a:rPr lang="de-DE" sz="1400" dirty="0" err="1">
                <a:effectLst/>
                <a:latin typeface="+mn-lt"/>
                <a:ea typeface="Times New Roman" panose="02020603050405020304" pitchFamily="18" charset="0"/>
              </a:rPr>
              <a:t>nákladů</a:t>
            </a:r>
            <a:r>
              <a:rPr lang="de-DE" sz="1400" dirty="0">
                <a:effectLst/>
                <a:latin typeface="+mn-lt"/>
                <a:ea typeface="Times New Roman" panose="02020603050405020304" pitchFamily="18" charset="0"/>
              </a:rPr>
              <a:t> na </a:t>
            </a:r>
            <a:r>
              <a:rPr lang="de-DE" sz="1400" dirty="0" err="1">
                <a:effectLst/>
                <a:latin typeface="+mn-lt"/>
                <a:ea typeface="Times New Roman" panose="02020603050405020304" pitchFamily="18" charset="0"/>
              </a:rPr>
              <a:t>vytápění</a:t>
            </a:r>
            <a:r>
              <a:rPr lang="de-DE" sz="1400" dirty="0">
                <a:effectLst/>
                <a:latin typeface="+mn-lt"/>
                <a:ea typeface="Times New Roman" panose="02020603050405020304" pitchFamily="18" charset="0"/>
              </a:rPr>
              <a:t>, </a:t>
            </a:r>
            <a:r>
              <a:rPr lang="de-DE" sz="1400" dirty="0" err="1">
                <a:effectLst/>
                <a:latin typeface="+mn-lt"/>
                <a:ea typeface="Times New Roman" panose="02020603050405020304" pitchFamily="18" charset="0"/>
              </a:rPr>
              <a:t>které</a:t>
            </a:r>
            <a:r>
              <a:rPr lang="de-DE" sz="1400" dirty="0">
                <a:effectLst/>
                <a:latin typeface="+mn-lt"/>
                <a:ea typeface="Times New Roman" panose="02020603050405020304" pitchFamily="18" charset="0"/>
              </a:rPr>
              <a:t> </a:t>
            </a:r>
            <a:r>
              <a:rPr lang="de-DE" sz="1400" dirty="0" err="1">
                <a:effectLst/>
                <a:latin typeface="+mn-lt"/>
                <a:ea typeface="Times New Roman" panose="02020603050405020304" pitchFamily="18" charset="0"/>
              </a:rPr>
              <a:t>bylo</a:t>
            </a:r>
            <a:r>
              <a:rPr lang="de-DE" sz="1400" dirty="0">
                <a:effectLst/>
                <a:latin typeface="+mn-lt"/>
                <a:ea typeface="Times New Roman" panose="02020603050405020304" pitchFamily="18" charset="0"/>
              </a:rPr>
              <a:t> </a:t>
            </a:r>
            <a:r>
              <a:rPr lang="de-DE" sz="1400" dirty="0" err="1">
                <a:effectLst/>
                <a:latin typeface="+mn-lt"/>
                <a:ea typeface="Times New Roman" panose="02020603050405020304" pitchFamily="18" charset="0"/>
              </a:rPr>
              <a:t>instalováno</a:t>
            </a:r>
            <a:r>
              <a:rPr lang="de-DE" sz="1400" dirty="0">
                <a:effectLst/>
                <a:latin typeface="+mn-lt"/>
                <a:ea typeface="Times New Roman" panose="02020603050405020304" pitchFamily="18" charset="0"/>
              </a:rPr>
              <a:t> </a:t>
            </a:r>
            <a:r>
              <a:rPr lang="de-DE" sz="1400" dirty="0" err="1">
                <a:effectLst/>
                <a:latin typeface="+mn-lt"/>
                <a:ea typeface="Times New Roman" panose="02020603050405020304" pitchFamily="18" charset="0"/>
              </a:rPr>
              <a:t>před</a:t>
            </a:r>
            <a:r>
              <a:rPr lang="de-DE" sz="1400" dirty="0">
                <a:effectLst/>
                <a:latin typeface="+mn-lt"/>
                <a:ea typeface="Times New Roman" panose="02020603050405020304" pitchFamily="18" charset="0"/>
              </a:rPr>
              <a:t> 1. </a:t>
            </a:r>
            <a:r>
              <a:rPr lang="de-DE" sz="1400" dirty="0" err="1">
                <a:effectLst/>
                <a:latin typeface="+mn-lt"/>
                <a:ea typeface="Times New Roman" panose="02020603050405020304" pitchFamily="18" charset="0"/>
              </a:rPr>
              <a:t>lednem</a:t>
            </a:r>
            <a:r>
              <a:rPr lang="de-DE" sz="1400" dirty="0">
                <a:effectLst/>
                <a:latin typeface="+mn-lt"/>
                <a:ea typeface="Times New Roman" panose="02020603050405020304" pitchFamily="18" charset="0"/>
              </a:rPr>
              <a:t> 2022 a </a:t>
            </a:r>
            <a:r>
              <a:rPr lang="de-DE" sz="1400" dirty="0" err="1">
                <a:effectLst/>
                <a:latin typeface="+mn-lt"/>
                <a:ea typeface="Times New Roman" panose="02020603050405020304" pitchFamily="18" charset="0"/>
              </a:rPr>
              <a:t>není</a:t>
            </a:r>
            <a:r>
              <a:rPr lang="de-DE" sz="1400" dirty="0">
                <a:effectLst/>
                <a:latin typeface="+mn-lt"/>
                <a:ea typeface="Times New Roman" panose="02020603050405020304" pitchFamily="18" charset="0"/>
              </a:rPr>
              <a:t> </a:t>
            </a:r>
            <a:r>
              <a:rPr lang="de-DE" sz="1400" dirty="0" err="1">
                <a:effectLst/>
                <a:latin typeface="+mn-lt"/>
                <a:ea typeface="Times New Roman" panose="02020603050405020304" pitchFamily="18" charset="0"/>
              </a:rPr>
              <a:t>nastaveno</a:t>
            </a:r>
            <a:r>
              <a:rPr lang="de-DE" sz="1400" dirty="0">
                <a:effectLst/>
                <a:latin typeface="+mn-lt"/>
                <a:ea typeface="Times New Roman" panose="02020603050405020304" pitchFamily="18" charset="0"/>
              </a:rPr>
              <a:t> na </a:t>
            </a:r>
            <a:r>
              <a:rPr lang="de-DE" sz="1400" dirty="0" err="1">
                <a:effectLst/>
                <a:latin typeface="+mn-lt"/>
                <a:ea typeface="Times New Roman" panose="02020603050405020304" pitchFamily="18" charset="0"/>
              </a:rPr>
              <a:t>dálkový</a:t>
            </a:r>
            <a:r>
              <a:rPr lang="de-DE" sz="1400" dirty="0">
                <a:effectLst/>
                <a:latin typeface="+mn-lt"/>
                <a:ea typeface="Times New Roman" panose="02020603050405020304" pitchFamily="18" charset="0"/>
              </a:rPr>
              <a:t> </a:t>
            </a:r>
            <a:r>
              <a:rPr lang="de-DE" sz="1400" dirty="0" err="1">
                <a:effectLst/>
                <a:latin typeface="+mn-lt"/>
                <a:ea typeface="Times New Roman" panose="02020603050405020304" pitchFamily="18" charset="0"/>
              </a:rPr>
              <a:t>odečet</a:t>
            </a:r>
            <a:r>
              <a:rPr lang="de-DE" sz="1400" dirty="0">
                <a:effectLst/>
                <a:latin typeface="+mn-lt"/>
                <a:ea typeface="Times New Roman" panose="02020603050405020304" pitchFamily="18" charset="0"/>
              </a:rPr>
              <a:t> </a:t>
            </a:r>
            <a:r>
              <a:rPr lang="de-DE" sz="1400" dirty="0" err="1">
                <a:effectLst/>
                <a:latin typeface="+mn-lt"/>
                <a:ea typeface="Times New Roman" panose="02020603050405020304" pitchFamily="18" charset="0"/>
              </a:rPr>
              <a:t>minimálně</a:t>
            </a:r>
            <a:r>
              <a:rPr lang="de-DE" sz="1400" dirty="0">
                <a:effectLst/>
                <a:latin typeface="+mn-lt"/>
                <a:ea typeface="Times New Roman" panose="02020603050405020304" pitchFamily="18" charset="0"/>
              </a:rPr>
              <a:t> v </a:t>
            </a:r>
            <a:r>
              <a:rPr lang="de-DE" sz="1400" dirty="0" err="1">
                <a:effectLst/>
                <a:latin typeface="+mn-lt"/>
                <a:ea typeface="Times New Roman" panose="02020603050405020304" pitchFamily="18" charset="0"/>
              </a:rPr>
              <a:t>měsíčním</a:t>
            </a:r>
            <a:r>
              <a:rPr lang="de-DE" sz="1400" dirty="0">
                <a:effectLst/>
                <a:latin typeface="+mn-lt"/>
                <a:ea typeface="Times New Roman" panose="02020603050405020304" pitchFamily="18" charset="0"/>
              </a:rPr>
              <a:t> </a:t>
            </a:r>
            <a:r>
              <a:rPr lang="de-DE" sz="1400" dirty="0" err="1">
                <a:effectLst/>
                <a:latin typeface="+mn-lt"/>
                <a:ea typeface="Times New Roman" panose="02020603050405020304" pitchFamily="18" charset="0"/>
              </a:rPr>
              <a:t>intervalu</a:t>
            </a:r>
            <a:r>
              <a:rPr lang="de-DE" sz="1400" dirty="0">
                <a:effectLst/>
                <a:latin typeface="+mn-lt"/>
                <a:ea typeface="Times New Roman" panose="02020603050405020304" pitchFamily="18" charset="0"/>
              </a:rPr>
              <a:t>. </a:t>
            </a:r>
            <a:endParaRPr lang="cs-CZ" sz="2400" dirty="0">
              <a:latin typeface="+mn-lt"/>
            </a:endParaRPr>
          </a:p>
          <a:p>
            <a:pPr>
              <a:buClr>
                <a:srgbClr val="92D050"/>
              </a:buClr>
            </a:pPr>
            <a:r>
              <a:rPr lang="cs-CZ" sz="1600" dirty="0">
                <a:latin typeface="+mn-lt"/>
              </a:rPr>
              <a:t>Ostatní objekty od 1.1.2027</a:t>
            </a:r>
            <a:endParaRPr lang="cs-CZ" sz="2400" dirty="0">
              <a:latin typeface="+mn-lt"/>
            </a:endParaRPr>
          </a:p>
          <a:p>
            <a:pPr>
              <a:buClr>
                <a:srgbClr val="92D050"/>
              </a:buClr>
            </a:pPr>
            <a:r>
              <a:rPr lang="cs-CZ" sz="1600" b="1" u="sng" dirty="0">
                <a:latin typeface="+mn-lt"/>
              </a:rPr>
              <a:t>Způsob doručení:</a:t>
            </a:r>
          </a:p>
          <a:p>
            <a:pPr>
              <a:buClr>
                <a:srgbClr val="92D050"/>
              </a:buClr>
            </a:pPr>
            <a:r>
              <a:rPr lang="cs-CZ" sz="1400" dirty="0">
                <a:effectLst/>
                <a:latin typeface="+mn-lt"/>
                <a:ea typeface="Times New Roman" panose="02020603050405020304" pitchFamily="18" charset="0"/>
              </a:rPr>
              <a:t>Splnění povinnosti způsobem dálkového přístupu a prokazatelné vyrozumění příjemci služeb o zpřístupnění</a:t>
            </a:r>
            <a:endParaRPr lang="cs-CZ" dirty="0">
              <a:latin typeface="+mn-lt"/>
              <a:ea typeface="Times New Roman" panose="02020603050405020304" pitchFamily="18" charset="0"/>
            </a:endParaRPr>
          </a:p>
          <a:p>
            <a:pPr>
              <a:buClr>
                <a:srgbClr val="92D050"/>
              </a:buClr>
            </a:pPr>
            <a:r>
              <a:rPr lang="de-DE" sz="1400" dirty="0" err="1">
                <a:effectLst/>
                <a:latin typeface="+mn-lt"/>
                <a:ea typeface="Times New Roman" panose="02020603050405020304" pitchFamily="18" charset="0"/>
              </a:rPr>
              <a:t>Příjemce</a:t>
            </a:r>
            <a:r>
              <a:rPr lang="de-DE" sz="1400" dirty="0">
                <a:effectLst/>
                <a:latin typeface="+mn-lt"/>
                <a:ea typeface="Times New Roman" panose="02020603050405020304" pitchFamily="18" charset="0"/>
              </a:rPr>
              <a:t> </a:t>
            </a:r>
            <a:r>
              <a:rPr lang="de-DE" sz="1400" dirty="0" err="1">
                <a:effectLst/>
                <a:latin typeface="+mn-lt"/>
                <a:ea typeface="Times New Roman" panose="02020603050405020304" pitchFamily="18" charset="0"/>
              </a:rPr>
              <a:t>služeb</a:t>
            </a:r>
            <a:r>
              <a:rPr lang="de-DE" sz="1400" dirty="0">
                <a:effectLst/>
                <a:latin typeface="+mn-lt"/>
                <a:ea typeface="Times New Roman" panose="02020603050405020304" pitchFamily="18" charset="0"/>
              </a:rPr>
              <a:t> </a:t>
            </a:r>
            <a:r>
              <a:rPr lang="de-DE" sz="1400" dirty="0" err="1">
                <a:effectLst/>
                <a:latin typeface="+mn-lt"/>
                <a:ea typeface="Times New Roman" panose="02020603050405020304" pitchFamily="18" charset="0"/>
              </a:rPr>
              <a:t>však</a:t>
            </a:r>
            <a:r>
              <a:rPr lang="de-DE" sz="1400" dirty="0">
                <a:effectLst/>
                <a:latin typeface="+mn-lt"/>
                <a:ea typeface="Times New Roman" panose="02020603050405020304" pitchFamily="18" charset="0"/>
              </a:rPr>
              <a:t> </a:t>
            </a:r>
            <a:r>
              <a:rPr lang="de-DE" sz="1400" dirty="0" err="1">
                <a:effectLst/>
                <a:latin typeface="+mn-lt"/>
                <a:ea typeface="Times New Roman" panose="02020603050405020304" pitchFamily="18" charset="0"/>
              </a:rPr>
              <a:t>může</a:t>
            </a:r>
            <a:r>
              <a:rPr lang="de-DE" sz="1400" dirty="0">
                <a:effectLst/>
                <a:latin typeface="+mn-lt"/>
                <a:ea typeface="Times New Roman" panose="02020603050405020304" pitchFamily="18" charset="0"/>
              </a:rPr>
              <a:t> </a:t>
            </a:r>
            <a:r>
              <a:rPr lang="de-DE" sz="1400" dirty="0" err="1">
                <a:effectLst/>
                <a:latin typeface="+mn-lt"/>
                <a:ea typeface="Times New Roman" panose="02020603050405020304" pitchFamily="18" charset="0"/>
              </a:rPr>
              <a:t>písemně</a:t>
            </a:r>
            <a:r>
              <a:rPr lang="de-DE" sz="1400" dirty="0">
                <a:effectLst/>
                <a:latin typeface="+mn-lt"/>
                <a:ea typeface="Times New Roman" panose="02020603050405020304" pitchFamily="18" charset="0"/>
              </a:rPr>
              <a:t> </a:t>
            </a:r>
            <a:r>
              <a:rPr lang="de-DE" sz="1400" dirty="0" err="1">
                <a:effectLst/>
                <a:latin typeface="+mn-lt"/>
                <a:ea typeface="Times New Roman" panose="02020603050405020304" pitchFamily="18" charset="0"/>
              </a:rPr>
              <a:t>požádat</a:t>
            </a:r>
            <a:r>
              <a:rPr lang="de-DE" sz="1400" dirty="0">
                <a:effectLst/>
                <a:latin typeface="+mn-lt"/>
                <a:ea typeface="Times New Roman" panose="02020603050405020304" pitchFamily="18" charset="0"/>
              </a:rPr>
              <a:t> o </a:t>
            </a:r>
            <a:r>
              <a:rPr lang="de-DE" sz="1400" dirty="0" err="1">
                <a:effectLst/>
                <a:latin typeface="+mn-lt"/>
                <a:ea typeface="Times New Roman" panose="02020603050405020304" pitchFamily="18" charset="0"/>
              </a:rPr>
              <a:t>zasílání</a:t>
            </a:r>
            <a:r>
              <a:rPr lang="de-DE" sz="1400" dirty="0">
                <a:effectLst/>
                <a:latin typeface="+mn-lt"/>
                <a:ea typeface="Times New Roman" panose="02020603050405020304" pitchFamily="18" charset="0"/>
              </a:rPr>
              <a:t> </a:t>
            </a:r>
            <a:r>
              <a:rPr lang="de-DE" sz="1400" dirty="0" err="1">
                <a:effectLst/>
                <a:latin typeface="+mn-lt"/>
                <a:ea typeface="Times New Roman" panose="02020603050405020304" pitchFamily="18" charset="0"/>
              </a:rPr>
              <a:t>informací</a:t>
            </a:r>
            <a:r>
              <a:rPr lang="de-DE" sz="1400" dirty="0">
                <a:effectLst/>
                <a:latin typeface="+mn-lt"/>
                <a:ea typeface="Times New Roman" panose="02020603050405020304" pitchFamily="18" charset="0"/>
              </a:rPr>
              <a:t> o </a:t>
            </a:r>
            <a:r>
              <a:rPr lang="de-DE" sz="1400" dirty="0" err="1">
                <a:effectLst/>
                <a:latin typeface="+mn-lt"/>
                <a:ea typeface="Times New Roman" panose="02020603050405020304" pitchFamily="18" charset="0"/>
              </a:rPr>
              <a:t>spotřebě</a:t>
            </a:r>
            <a:r>
              <a:rPr lang="de-DE" sz="1400" dirty="0">
                <a:effectLst/>
                <a:latin typeface="+mn-lt"/>
                <a:ea typeface="Times New Roman" panose="02020603050405020304" pitchFamily="18" charset="0"/>
              </a:rPr>
              <a:t> v </a:t>
            </a:r>
            <a:r>
              <a:rPr lang="de-DE" sz="1400" dirty="0" err="1">
                <a:effectLst/>
                <a:latin typeface="+mn-lt"/>
                <a:ea typeface="Times New Roman" panose="02020603050405020304" pitchFamily="18" charset="0"/>
              </a:rPr>
              <a:t>listinné</a:t>
            </a:r>
            <a:r>
              <a:rPr lang="de-DE" sz="1400" dirty="0">
                <a:effectLst/>
                <a:latin typeface="+mn-lt"/>
                <a:ea typeface="Times New Roman" panose="02020603050405020304" pitchFamily="18" charset="0"/>
              </a:rPr>
              <a:t> </a:t>
            </a:r>
            <a:r>
              <a:rPr lang="de-DE" sz="1400" dirty="0" err="1">
                <a:effectLst/>
                <a:latin typeface="+mn-lt"/>
                <a:ea typeface="Times New Roman" panose="02020603050405020304" pitchFamily="18" charset="0"/>
              </a:rPr>
              <a:t>podobě</a:t>
            </a:r>
            <a:r>
              <a:rPr lang="de-DE" sz="1400" dirty="0">
                <a:effectLst/>
                <a:latin typeface="+mn-lt"/>
                <a:ea typeface="Times New Roman" panose="02020603050405020304" pitchFamily="18" charset="0"/>
              </a:rPr>
              <a:t> </a:t>
            </a:r>
            <a:r>
              <a:rPr lang="de-DE" sz="1400" dirty="0" err="1">
                <a:effectLst/>
                <a:latin typeface="+mn-lt"/>
                <a:ea typeface="Times New Roman" panose="02020603050405020304" pitchFamily="18" charset="0"/>
              </a:rPr>
              <a:t>po</a:t>
            </a:r>
            <a:r>
              <a:rPr lang="de-DE" sz="1400" dirty="0">
                <a:effectLst/>
                <a:latin typeface="+mn-lt"/>
                <a:ea typeface="Times New Roman" panose="02020603050405020304" pitchFamily="18" charset="0"/>
              </a:rPr>
              <a:t> </a:t>
            </a:r>
            <a:r>
              <a:rPr lang="de-DE" sz="1400" dirty="0" err="1">
                <a:effectLst/>
                <a:latin typeface="+mn-lt"/>
                <a:ea typeface="Times New Roman" panose="02020603050405020304" pitchFamily="18" charset="0"/>
              </a:rPr>
              <a:t>dobu</a:t>
            </a:r>
            <a:r>
              <a:rPr lang="de-DE" sz="1400" dirty="0">
                <a:effectLst/>
                <a:latin typeface="+mn-lt"/>
                <a:ea typeface="Times New Roman" panose="02020603050405020304" pitchFamily="18" charset="0"/>
              </a:rPr>
              <a:t> </a:t>
            </a:r>
            <a:r>
              <a:rPr lang="de-DE" sz="1400" dirty="0" err="1">
                <a:effectLst/>
                <a:latin typeface="+mn-lt"/>
                <a:ea typeface="Times New Roman" panose="02020603050405020304" pitchFamily="18" charset="0"/>
              </a:rPr>
              <a:t>aktuálního</a:t>
            </a:r>
            <a:r>
              <a:rPr lang="de-DE" sz="1400" dirty="0">
                <a:effectLst/>
                <a:latin typeface="+mn-lt"/>
                <a:ea typeface="Times New Roman" panose="02020603050405020304" pitchFamily="18" charset="0"/>
              </a:rPr>
              <a:t> </a:t>
            </a:r>
            <a:r>
              <a:rPr lang="de-DE" sz="1400" dirty="0" err="1">
                <a:effectLst/>
                <a:latin typeface="+mn-lt"/>
                <a:ea typeface="Times New Roman" panose="02020603050405020304" pitchFamily="18" charset="0"/>
              </a:rPr>
              <a:t>zúčtovacího</a:t>
            </a:r>
            <a:r>
              <a:rPr lang="de-DE" sz="1400" dirty="0">
                <a:effectLst/>
                <a:latin typeface="+mn-lt"/>
                <a:ea typeface="Times New Roman" panose="02020603050405020304" pitchFamily="18" charset="0"/>
              </a:rPr>
              <a:t> </a:t>
            </a:r>
            <a:r>
              <a:rPr lang="de-DE" sz="1400" dirty="0" err="1">
                <a:effectLst/>
                <a:latin typeface="+mn-lt"/>
                <a:ea typeface="Times New Roman" panose="02020603050405020304" pitchFamily="18" charset="0"/>
              </a:rPr>
              <a:t>období</a:t>
            </a:r>
            <a:r>
              <a:rPr lang="cs-CZ" sz="1400" dirty="0">
                <a:effectLst/>
                <a:latin typeface="+mn-lt"/>
                <a:ea typeface="Times New Roman" panose="02020603050405020304" pitchFamily="18" charset="0"/>
              </a:rPr>
              <a:t> (uživatel hradí náklady s tím spojené)</a:t>
            </a:r>
            <a:endParaRPr lang="cs-CZ" sz="1400" dirty="0">
              <a:latin typeface="+mn-lt"/>
            </a:endParaRPr>
          </a:p>
        </p:txBody>
      </p:sp>
      <p:sp>
        <p:nvSpPr>
          <p:cNvPr id="6" name="Titel 14">
            <a:extLst>
              <a:ext uri="{FF2B5EF4-FFF2-40B4-BE49-F238E27FC236}">
                <a16:creationId xmlns:a16="http://schemas.microsoft.com/office/drawing/2014/main" id="{D6ACDE39-3134-7928-1BE9-C13A6D874D85}"/>
              </a:ext>
            </a:extLst>
          </p:cNvPr>
          <p:cNvSpPr txBox="1">
            <a:spLocks/>
          </p:cNvSpPr>
          <p:nvPr>
            <p:custDataLst>
              <p:tags r:id="rId1"/>
            </p:custDataLst>
          </p:nvPr>
        </p:nvSpPr>
        <p:spPr bwMode="gray">
          <a:xfrm>
            <a:off x="84688" y="404664"/>
            <a:ext cx="9073008" cy="72003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0" kern="1200" cap="all" spc="50" baseline="0">
                <a:solidFill>
                  <a:schemeClr val="tx1"/>
                </a:solidFill>
                <a:latin typeface="+mj-lt"/>
                <a:ea typeface="+mj-ea"/>
                <a:cs typeface="+mj-cs"/>
              </a:defRPr>
            </a:lvl1pPr>
          </a:lstStyle>
          <a:p>
            <a:pPr>
              <a:buClr>
                <a:srgbClr val="92D050"/>
              </a:buClr>
            </a:pPr>
            <a:r>
              <a:rPr lang="pl-PL" dirty="0">
                <a:solidFill>
                  <a:schemeClr val="tx2">
                    <a:lumMod val="10000"/>
                  </a:schemeClr>
                </a:solidFill>
              </a:rPr>
              <a:t>Novela zákona o službách </a:t>
            </a:r>
            <a:r>
              <a:rPr lang="cs-CZ" cap="none" dirty="0">
                <a:solidFill>
                  <a:schemeClr val="tx2">
                    <a:lumMod val="10000"/>
                  </a:schemeClr>
                </a:solidFill>
                <a:latin typeface="+mj-lt"/>
              </a:rPr>
              <a:t>č. 67/2013 Sb</a:t>
            </a:r>
            <a:r>
              <a:rPr lang="cs-CZ" sz="2000" cap="none" dirty="0">
                <a:solidFill>
                  <a:schemeClr val="tx2">
                    <a:lumMod val="10000"/>
                  </a:schemeClr>
                </a:solidFill>
                <a:latin typeface="+mj-lt"/>
              </a:rPr>
              <a:t>.</a:t>
            </a:r>
          </a:p>
        </p:txBody>
      </p:sp>
      <p:sp>
        <p:nvSpPr>
          <p:cNvPr id="10" name="Text Placeholder 6">
            <a:extLst>
              <a:ext uri="{FF2B5EF4-FFF2-40B4-BE49-F238E27FC236}">
                <a16:creationId xmlns:a16="http://schemas.microsoft.com/office/drawing/2014/main" id="{7C129E73-84AB-DEEA-E5FD-F93A8289B522}"/>
              </a:ext>
            </a:extLst>
          </p:cNvPr>
          <p:cNvSpPr txBox="1">
            <a:spLocks/>
          </p:cNvSpPr>
          <p:nvPr/>
        </p:nvSpPr>
        <p:spPr>
          <a:xfrm>
            <a:off x="7752184" y="2116931"/>
            <a:ext cx="2624138" cy="2624138"/>
          </a:xfrm>
          <a:custGeom>
            <a:avLst/>
            <a:gdLst>
              <a:gd name="connsiteX0" fmla="*/ 24614 w 2624138"/>
              <a:gd name="connsiteY0" fmla="*/ 0 h 2624138"/>
              <a:gd name="connsiteX1" fmla="*/ 2599524 w 2624138"/>
              <a:gd name="connsiteY1" fmla="*/ 0 h 2624138"/>
              <a:gd name="connsiteX2" fmla="*/ 2624138 w 2624138"/>
              <a:gd name="connsiteY2" fmla="*/ 24614 h 2624138"/>
              <a:gd name="connsiteX3" fmla="*/ 2624138 w 2624138"/>
              <a:gd name="connsiteY3" fmla="*/ 2599524 h 2624138"/>
              <a:gd name="connsiteX4" fmla="*/ 2599524 w 2624138"/>
              <a:gd name="connsiteY4" fmla="*/ 2624138 h 2624138"/>
              <a:gd name="connsiteX5" fmla="*/ 24614 w 2624138"/>
              <a:gd name="connsiteY5" fmla="*/ 2624138 h 2624138"/>
              <a:gd name="connsiteX6" fmla="*/ 0 w 2624138"/>
              <a:gd name="connsiteY6" fmla="*/ 2599524 h 2624138"/>
              <a:gd name="connsiteX7" fmla="*/ 0 w 2624138"/>
              <a:gd name="connsiteY7" fmla="*/ 24614 h 2624138"/>
              <a:gd name="connsiteX8" fmla="*/ 24614 w 2624138"/>
              <a:gd name="connsiteY8" fmla="*/ 0 h 262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4138" h="2624138">
                <a:moveTo>
                  <a:pt x="24614" y="0"/>
                </a:moveTo>
                <a:lnTo>
                  <a:pt x="2599524" y="0"/>
                </a:lnTo>
                <a:cubicBezTo>
                  <a:pt x="2613118" y="0"/>
                  <a:pt x="2624138" y="11020"/>
                  <a:pt x="2624138" y="24614"/>
                </a:cubicBezTo>
                <a:lnTo>
                  <a:pt x="2624138" y="2599524"/>
                </a:lnTo>
                <a:cubicBezTo>
                  <a:pt x="2624138" y="2613118"/>
                  <a:pt x="2613118" y="2624138"/>
                  <a:pt x="2599524" y="2624138"/>
                </a:cubicBezTo>
                <a:lnTo>
                  <a:pt x="24614" y="2624138"/>
                </a:lnTo>
                <a:cubicBezTo>
                  <a:pt x="11020" y="2624138"/>
                  <a:pt x="0" y="2613118"/>
                  <a:pt x="0" y="2599524"/>
                </a:cubicBezTo>
                <a:lnTo>
                  <a:pt x="0" y="24614"/>
                </a:lnTo>
                <a:cubicBezTo>
                  <a:pt x="0" y="11020"/>
                  <a:pt x="11020" y="0"/>
                  <a:pt x="24614" y="0"/>
                </a:cubicBezTo>
                <a:close/>
              </a:path>
            </a:pathLst>
          </a:custGeom>
          <a:solidFill>
            <a:schemeClr val="accent2"/>
          </a:solidFill>
        </p:spPr>
        <p:txBody>
          <a:bodyPr/>
          <a:lstStyle>
            <a:lvl1pPr marL="0" indent="0" algn="l" defTabSz="715963" rtl="0" eaLnBrk="1" latinLnBrk="0" hangingPunct="1">
              <a:lnSpc>
                <a:spcPct val="110000"/>
              </a:lnSpc>
              <a:spcBef>
                <a:spcPts val="1000"/>
              </a:spcBef>
              <a:buFont typeface="TheSans for Ista SmLt" panose="020B0604020202020204" pitchFamily="34" charset="0"/>
              <a:buNone/>
              <a:defRPr sz="1600" kern="1200">
                <a:solidFill>
                  <a:schemeClr val="tx1"/>
                </a:solidFill>
                <a:latin typeface="+mj-lt"/>
                <a:ea typeface="+mn-ea"/>
                <a:cs typeface="+mn-cs"/>
              </a:defRPr>
            </a:lvl1pPr>
            <a:lvl2pPr marL="0" indent="0" algn="l" defTabSz="717550" rtl="0" eaLnBrk="1" latinLnBrk="0" hangingPunct="1">
              <a:lnSpc>
                <a:spcPct val="110000"/>
              </a:lnSpc>
              <a:spcBef>
                <a:spcPts val="400"/>
              </a:spcBef>
              <a:buFont typeface="TheSans for Ista SmLt" panose="020B0604020202020204" pitchFamily="34" charset="0"/>
              <a:buNone/>
              <a:defRPr sz="1600" kern="1200">
                <a:solidFill>
                  <a:schemeClr val="tx1"/>
                </a:solidFill>
                <a:latin typeface="+mn-lt"/>
                <a:ea typeface="+mn-ea"/>
                <a:cs typeface="+mn-cs"/>
              </a:defRPr>
            </a:lvl2pPr>
            <a:lvl3pPr marL="180000" indent="-180000" algn="l" defTabSz="717550" rtl="0" eaLnBrk="1" latinLnBrk="0" hangingPunct="1">
              <a:lnSpc>
                <a:spcPct val="110000"/>
              </a:lnSpc>
              <a:spcBef>
                <a:spcPts val="400"/>
              </a:spcBef>
              <a:buClr>
                <a:schemeClr val="accent3"/>
              </a:buClr>
              <a:buFont typeface="TheSans for Ista SmLt" panose="020B0604020202020204" pitchFamily="34" charset="0"/>
              <a:buChar char="•"/>
              <a:defRPr sz="1600" kern="1200">
                <a:solidFill>
                  <a:schemeClr val="tx1"/>
                </a:solidFill>
                <a:latin typeface="+mn-lt"/>
                <a:ea typeface="+mn-ea"/>
                <a:cs typeface="+mn-cs"/>
              </a:defRPr>
            </a:lvl3pPr>
            <a:lvl4pPr marL="360000" indent="-180000" algn="l" defTabSz="717550" rtl="0" eaLnBrk="1" latinLnBrk="0" hangingPunct="1">
              <a:lnSpc>
                <a:spcPct val="110000"/>
              </a:lnSpc>
              <a:spcBef>
                <a:spcPts val="200"/>
              </a:spcBef>
              <a:buClr>
                <a:schemeClr val="accent3"/>
              </a:buClr>
              <a:buFont typeface="TheSans for Ista SmLt" panose="020B0604020202020204" pitchFamily="34" charset="0"/>
              <a:buChar char="•"/>
              <a:defRPr sz="1600" kern="1200">
                <a:solidFill>
                  <a:schemeClr val="tx1"/>
                </a:solidFill>
                <a:latin typeface="+mn-lt"/>
                <a:ea typeface="+mn-ea"/>
                <a:cs typeface="+mn-cs"/>
              </a:defRPr>
            </a:lvl4pPr>
            <a:lvl5pPr marL="540000" indent="-180000" algn="l" defTabSz="717550" rtl="0" eaLnBrk="1" latinLnBrk="0" hangingPunct="1">
              <a:lnSpc>
                <a:spcPct val="110000"/>
              </a:lnSpc>
              <a:spcBef>
                <a:spcPts val="100"/>
              </a:spcBef>
              <a:buClr>
                <a:schemeClr val="accent3"/>
              </a:buClr>
              <a:buFont typeface="TheSans for Ista SmLt" panose="020B0604020202020204" pitchFamily="34" charset="0"/>
              <a:buChar char="•"/>
              <a:defRPr sz="1600" kern="1200">
                <a:solidFill>
                  <a:schemeClr val="tx1"/>
                </a:solidFill>
                <a:latin typeface="+mn-lt"/>
                <a:ea typeface="+mn-ea"/>
                <a:cs typeface="+mn-cs"/>
              </a:defRPr>
            </a:lvl5pPr>
            <a:lvl6pPr marL="324000" indent="-324000" algn="l" defTabSz="717550" rtl="0" eaLnBrk="1" latinLnBrk="0" hangingPunct="1">
              <a:lnSpc>
                <a:spcPct val="110000"/>
              </a:lnSpc>
              <a:spcBef>
                <a:spcPts val="400"/>
              </a:spcBef>
              <a:buClr>
                <a:schemeClr val="accent3"/>
              </a:buClr>
              <a:buFont typeface="+mj-lt"/>
              <a:buAutoNum type="arabicPeriod"/>
              <a:defRPr sz="1600" kern="1200">
                <a:solidFill>
                  <a:schemeClr val="tx1"/>
                </a:solidFill>
                <a:latin typeface="+mn-lt"/>
                <a:ea typeface="+mn-ea"/>
                <a:cs typeface="+mn-cs"/>
              </a:defRPr>
            </a:lvl6pPr>
            <a:lvl7pPr marL="324000" indent="-324000" algn="l" defTabSz="717550" rtl="0" eaLnBrk="1" latinLnBrk="0" hangingPunct="1">
              <a:lnSpc>
                <a:spcPct val="110000"/>
              </a:lnSpc>
              <a:spcBef>
                <a:spcPts val="400"/>
              </a:spcBef>
              <a:buClr>
                <a:schemeClr val="accent3"/>
              </a:buClr>
              <a:buFont typeface="+mj-lt"/>
              <a:buAutoNum type="arabicPeriod"/>
              <a:defRPr sz="1600" kern="1200">
                <a:solidFill>
                  <a:schemeClr val="tx1"/>
                </a:solidFill>
                <a:latin typeface="+mn-lt"/>
                <a:ea typeface="+mn-ea"/>
                <a:cs typeface="+mn-cs"/>
              </a:defRPr>
            </a:lvl7pPr>
            <a:lvl8pPr marL="324000" indent="-324000" algn="l" defTabSz="717550" rtl="0" eaLnBrk="1" latinLnBrk="0" hangingPunct="1">
              <a:lnSpc>
                <a:spcPct val="110000"/>
              </a:lnSpc>
              <a:spcBef>
                <a:spcPts val="400"/>
              </a:spcBef>
              <a:buClr>
                <a:schemeClr val="accent3"/>
              </a:buClr>
              <a:buFont typeface="+mj-lt"/>
              <a:buAutoNum type="arabicPeriod"/>
              <a:defRPr sz="1600" kern="1200">
                <a:solidFill>
                  <a:schemeClr val="tx1"/>
                </a:solidFill>
                <a:latin typeface="+mn-lt"/>
                <a:ea typeface="+mn-ea"/>
                <a:cs typeface="+mn-cs"/>
              </a:defRPr>
            </a:lvl8pPr>
            <a:lvl9pPr marL="324000" indent="-324000" algn="l" defTabSz="717550" rtl="0" eaLnBrk="1" latinLnBrk="0" hangingPunct="1">
              <a:lnSpc>
                <a:spcPct val="110000"/>
              </a:lnSpc>
              <a:spcBef>
                <a:spcPts val="400"/>
              </a:spcBef>
              <a:buClr>
                <a:schemeClr val="accent3"/>
              </a:buClr>
              <a:buFont typeface="+mj-lt"/>
              <a:buAutoNum type="arabicPeriod"/>
              <a:defRPr sz="1600" kern="1200">
                <a:solidFill>
                  <a:schemeClr val="tx1"/>
                </a:solidFill>
                <a:latin typeface="+mn-lt"/>
                <a:ea typeface="+mn-ea"/>
                <a:cs typeface="+mn-cs"/>
              </a:defRPr>
            </a:lvl9pPr>
          </a:lstStyle>
          <a:p>
            <a:endParaRPr lang="cs-CZ" dirty="0"/>
          </a:p>
          <a:p>
            <a:r>
              <a:rPr lang="cs-CZ" dirty="0"/>
              <a:t>Portálové služby ista24 umožňují všem klientům naplnění legislativy dle novely zákona o službách č.67/2013Sb.</a:t>
            </a:r>
            <a:endParaRPr lang="en-GB" dirty="0"/>
          </a:p>
        </p:txBody>
      </p:sp>
    </p:spTree>
    <p:extLst>
      <p:ext uri="{BB962C8B-B14F-4D97-AF65-F5344CB8AC3E}">
        <p14:creationId xmlns:p14="http://schemas.microsoft.com/office/powerpoint/2010/main" val="512679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text 6">
            <a:extLst>
              <a:ext uri="{FF2B5EF4-FFF2-40B4-BE49-F238E27FC236}">
                <a16:creationId xmlns:a16="http://schemas.microsoft.com/office/drawing/2014/main" id="{08B80C8B-22A2-080F-BD39-B4AF435AFC79}"/>
              </a:ext>
            </a:extLst>
          </p:cNvPr>
          <p:cNvSpPr>
            <a:spLocks noGrp="1"/>
          </p:cNvSpPr>
          <p:nvPr>
            <p:ph type="body" sz="quarter" idx="13"/>
          </p:nvPr>
        </p:nvSpPr>
        <p:spPr>
          <a:xfrm>
            <a:off x="263352" y="1556792"/>
            <a:ext cx="6624736" cy="4716736"/>
          </a:xfrm>
        </p:spPr>
        <p:txBody>
          <a:bodyPr>
            <a:normAutofit fontScale="85000" lnSpcReduction="20000"/>
          </a:bodyPr>
          <a:lstStyle/>
          <a:p>
            <a:r>
              <a:rPr lang="cs-CZ" sz="1800" b="1" dirty="0">
                <a:latin typeface="+mn-lt"/>
              </a:rPr>
              <a:t>Termín doručení:</a:t>
            </a:r>
          </a:p>
          <a:p>
            <a:endParaRPr lang="cs-CZ" dirty="0">
              <a:latin typeface="+mn-lt"/>
            </a:endParaRPr>
          </a:p>
          <a:p>
            <a:r>
              <a:rPr lang="cs-CZ" dirty="0">
                <a:latin typeface="+mn-lt"/>
              </a:rPr>
              <a:t>nejpozději do 25 pracovních dnů od konce období, za které se tato informace poskytuje</a:t>
            </a:r>
          </a:p>
          <a:p>
            <a:endParaRPr lang="cs-CZ" dirty="0">
              <a:latin typeface="+mn-lt"/>
            </a:endParaRPr>
          </a:p>
          <a:p>
            <a:r>
              <a:rPr lang="cs-CZ" b="1" dirty="0">
                <a:latin typeface="+mn-lt"/>
              </a:rPr>
              <a:t>Co nelze ujednat ani rozhodnout:</a:t>
            </a:r>
          </a:p>
          <a:p>
            <a:endParaRPr lang="cs-CZ" dirty="0">
              <a:latin typeface="+mn-lt"/>
            </a:endParaRPr>
          </a:p>
          <a:p>
            <a:r>
              <a:rPr lang="cs-CZ" dirty="0">
                <a:latin typeface="+mn-lt"/>
              </a:rPr>
              <a:t>Informace o měsíční spotřebě tepla a TV se nebudou předávat</a:t>
            </a:r>
          </a:p>
          <a:p>
            <a:r>
              <a:rPr lang="cs-CZ" dirty="0">
                <a:latin typeface="+mn-lt"/>
              </a:rPr>
              <a:t>Informace o měsíční spotřebě tepla a TV se budou předávat za období delší než 1 měsíc</a:t>
            </a:r>
          </a:p>
          <a:p>
            <a:r>
              <a:rPr lang="cs-CZ" dirty="0">
                <a:latin typeface="+mn-lt"/>
              </a:rPr>
              <a:t>Informace o měsíční spotřebě tepla a TV bude předána v termínu delším než do 25 dnů</a:t>
            </a:r>
          </a:p>
          <a:p>
            <a:endParaRPr lang="cs-CZ" dirty="0">
              <a:latin typeface="+mn-lt"/>
            </a:endParaRPr>
          </a:p>
          <a:p>
            <a:r>
              <a:rPr lang="cs-CZ" b="1" dirty="0">
                <a:latin typeface="+mn-lt"/>
              </a:rPr>
              <a:t>Kdy není povinné informace o spotřebě tepla předávat:</a:t>
            </a:r>
          </a:p>
          <a:p>
            <a:endParaRPr lang="cs-CZ" dirty="0">
              <a:latin typeface="+mn-lt"/>
            </a:endParaRPr>
          </a:p>
          <a:p>
            <a:r>
              <a:rPr lang="cs-CZ" dirty="0">
                <a:latin typeface="+mn-lt"/>
              </a:rPr>
              <a:t>Za období, v kterém nebyla služba dodávána</a:t>
            </a:r>
          </a:p>
          <a:p>
            <a:pPr marL="285750" indent="-285750">
              <a:buFont typeface="Wingdings" panose="05000000000000000000" pitchFamily="2" charset="2"/>
              <a:buChar char="Ø"/>
            </a:pPr>
            <a:endParaRPr lang="cs-CZ" dirty="0"/>
          </a:p>
          <a:p>
            <a:pPr marL="285750" indent="-285750">
              <a:buFont typeface="Wingdings" panose="05000000000000000000" pitchFamily="2" charset="2"/>
              <a:buChar char="Ø"/>
            </a:pPr>
            <a:endParaRPr lang="cs-CZ" dirty="0"/>
          </a:p>
          <a:p>
            <a:pPr marL="285750" indent="-285750">
              <a:buFont typeface="Wingdings" panose="05000000000000000000" pitchFamily="2" charset="2"/>
              <a:buChar char="Ø"/>
            </a:pPr>
            <a:endParaRPr lang="cs-CZ" dirty="0"/>
          </a:p>
          <a:p>
            <a:endParaRPr lang="cs-CZ" dirty="0"/>
          </a:p>
          <a:p>
            <a:endParaRPr lang="cs-CZ" dirty="0"/>
          </a:p>
        </p:txBody>
      </p:sp>
      <p:sp>
        <p:nvSpPr>
          <p:cNvPr id="2" name="Titel 14">
            <a:extLst>
              <a:ext uri="{FF2B5EF4-FFF2-40B4-BE49-F238E27FC236}">
                <a16:creationId xmlns:a16="http://schemas.microsoft.com/office/drawing/2014/main" id="{51AFC8C3-1BE3-BCA6-03A0-6A3B93E1CEBF}"/>
              </a:ext>
            </a:extLst>
          </p:cNvPr>
          <p:cNvSpPr txBox="1">
            <a:spLocks noGrp="1"/>
          </p:cNvSpPr>
          <p:nvPr>
            <p:ph type="title"/>
            <p:custDataLst>
              <p:tags r:id="rId1"/>
            </p:custDataLst>
          </p:nvPr>
        </p:nvSpPr>
        <p:spPr bwMode="gray">
          <a:xfrm>
            <a:off x="263352" y="378097"/>
            <a:ext cx="7704137" cy="41275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0" kern="1200" cap="all" spc="50" baseline="0">
                <a:solidFill>
                  <a:schemeClr val="tx1"/>
                </a:solidFill>
                <a:latin typeface="+mj-lt"/>
                <a:ea typeface="+mj-ea"/>
                <a:cs typeface="+mj-cs"/>
              </a:defRPr>
            </a:lvl1pPr>
          </a:lstStyle>
          <a:p>
            <a:endParaRPr lang="pl-PL" dirty="0">
              <a:solidFill>
                <a:schemeClr val="tx2">
                  <a:lumMod val="10000"/>
                </a:schemeClr>
              </a:solidFill>
            </a:endParaRPr>
          </a:p>
          <a:p>
            <a:pPr>
              <a:buClr>
                <a:srgbClr val="92D050"/>
              </a:buClr>
            </a:pPr>
            <a:r>
              <a:rPr lang="pl-PL" dirty="0">
                <a:solidFill>
                  <a:schemeClr val="tx2">
                    <a:lumMod val="10000"/>
                  </a:schemeClr>
                </a:solidFill>
              </a:rPr>
              <a:t>Novela zákona o službách </a:t>
            </a:r>
            <a:r>
              <a:rPr lang="cs-CZ" cap="none" dirty="0">
                <a:solidFill>
                  <a:schemeClr val="tx2">
                    <a:lumMod val="10000"/>
                  </a:schemeClr>
                </a:solidFill>
                <a:latin typeface="+mj-lt"/>
              </a:rPr>
              <a:t>č. 67/2013 Sb</a:t>
            </a:r>
            <a:r>
              <a:rPr lang="cs-CZ" sz="2000" cap="none" dirty="0">
                <a:solidFill>
                  <a:schemeClr val="tx2">
                    <a:lumMod val="10000"/>
                  </a:schemeClr>
                </a:solidFill>
                <a:latin typeface="+mj-lt"/>
              </a:rPr>
              <a:t>.</a:t>
            </a:r>
          </a:p>
        </p:txBody>
      </p:sp>
      <p:pic>
        <p:nvPicPr>
          <p:cNvPr id="6" name="Obrázek 5">
            <a:extLst>
              <a:ext uri="{FF2B5EF4-FFF2-40B4-BE49-F238E27FC236}">
                <a16:creationId xmlns:a16="http://schemas.microsoft.com/office/drawing/2014/main" id="{92DD9ECC-D1E2-1B0D-61AE-F58E9B7741A4}"/>
              </a:ext>
            </a:extLst>
          </p:cNvPr>
          <p:cNvPicPr>
            <a:picLocks noChangeAspect="1"/>
          </p:cNvPicPr>
          <p:nvPr/>
        </p:nvPicPr>
        <p:blipFill>
          <a:blip r:embed="rId3"/>
          <a:stretch>
            <a:fillRect/>
          </a:stretch>
        </p:blipFill>
        <p:spPr>
          <a:xfrm>
            <a:off x="6744072" y="2420888"/>
            <a:ext cx="3958942" cy="2492896"/>
          </a:xfrm>
          <a:prstGeom prst="rect">
            <a:avLst/>
          </a:prstGeom>
        </p:spPr>
      </p:pic>
    </p:spTree>
    <p:extLst>
      <p:ext uri="{BB962C8B-B14F-4D97-AF65-F5344CB8AC3E}">
        <p14:creationId xmlns:p14="http://schemas.microsoft.com/office/powerpoint/2010/main" val="3111208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DBCEFD-9EBB-C36B-72F5-B0BC5F16C7D1}"/>
              </a:ext>
            </a:extLst>
          </p:cNvPr>
          <p:cNvSpPr>
            <a:spLocks noGrp="1"/>
          </p:cNvSpPr>
          <p:nvPr>
            <p:ph type="body" sz="quarter" idx="13"/>
          </p:nvPr>
        </p:nvSpPr>
        <p:spPr>
          <a:xfrm>
            <a:off x="84688" y="980728"/>
            <a:ext cx="7667496" cy="5616624"/>
          </a:xfrm>
        </p:spPr>
        <p:txBody>
          <a:bodyPr/>
          <a:lstStyle/>
          <a:p>
            <a:pPr>
              <a:buClr>
                <a:srgbClr val="92D050"/>
              </a:buClr>
            </a:pPr>
            <a:endParaRPr lang="cs-CZ" sz="1800" u="sng" dirty="0">
              <a:latin typeface="+mn-lt"/>
            </a:endParaRPr>
          </a:p>
          <a:p>
            <a:pPr>
              <a:buClr>
                <a:srgbClr val="92D050"/>
              </a:buClr>
            </a:pPr>
            <a:r>
              <a:rPr lang="cs-CZ" sz="1800" u="sng" dirty="0">
                <a:latin typeface="+mn-lt"/>
              </a:rPr>
              <a:t>Spotřeba tepla a definice dle zákona o službách</a:t>
            </a:r>
            <a:r>
              <a:rPr lang="cs-CZ" sz="1800" dirty="0">
                <a:latin typeface="+mn-lt"/>
              </a:rPr>
              <a:t>:</a:t>
            </a:r>
          </a:p>
          <a:p>
            <a:pPr>
              <a:lnSpc>
                <a:spcPct val="107000"/>
              </a:lnSpc>
              <a:spcAft>
                <a:spcPts val="800"/>
              </a:spcAft>
            </a:pPr>
            <a:r>
              <a:rPr lang="de-DE" sz="1200" dirty="0" err="1">
                <a:effectLst/>
                <a:latin typeface="+mn-lt"/>
                <a:ea typeface="Times New Roman" panose="02020603050405020304" pitchFamily="18" charset="0"/>
              </a:rPr>
              <a:t>zjištěnou</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spotřebou</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tepla</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hodnota</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zjištěná</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jako</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rozdíl</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odečtu</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naměřených</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hodnot</a:t>
            </a:r>
            <a:r>
              <a:rPr lang="de-DE" sz="1200" dirty="0">
                <a:effectLst/>
                <a:latin typeface="+mn-lt"/>
                <a:ea typeface="Times New Roman" panose="02020603050405020304" pitchFamily="18" charset="0"/>
              </a:rPr>
              <a:t> na </a:t>
            </a:r>
            <a:r>
              <a:rPr lang="de-DE" sz="1200" dirty="0" err="1">
                <a:effectLst/>
                <a:latin typeface="+mn-lt"/>
                <a:ea typeface="Times New Roman" panose="02020603050405020304" pitchFamily="18" charset="0"/>
              </a:rPr>
              <a:t>instalovaných</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měřidlech</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podle</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zákona</a:t>
            </a:r>
            <a:r>
              <a:rPr lang="de-DE" sz="1200" dirty="0">
                <a:effectLst/>
                <a:latin typeface="+mn-lt"/>
                <a:ea typeface="Times New Roman" panose="02020603050405020304" pitchFamily="18" charset="0"/>
              </a:rPr>
              <a:t> o </a:t>
            </a:r>
            <a:r>
              <a:rPr lang="de-DE" sz="1200" dirty="0" err="1">
                <a:effectLst/>
                <a:latin typeface="+mn-lt"/>
                <a:ea typeface="Times New Roman" panose="02020603050405020304" pitchFamily="18" charset="0"/>
              </a:rPr>
              <a:t>metrologii</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nebo</a:t>
            </a:r>
            <a:r>
              <a:rPr lang="de-DE" sz="1200" dirty="0">
                <a:effectLst/>
                <a:latin typeface="+mn-lt"/>
                <a:ea typeface="Times New Roman" panose="02020603050405020304" pitchFamily="18" charset="0"/>
              </a:rPr>
              <a:t> na </a:t>
            </a:r>
            <a:r>
              <a:rPr lang="de-DE" sz="1200" dirty="0" err="1">
                <a:effectLst/>
                <a:latin typeface="+mn-lt"/>
                <a:ea typeface="Times New Roman" panose="02020603050405020304" pitchFamily="18" charset="0"/>
              </a:rPr>
              <a:t>instalovaných</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zařízeních</a:t>
            </a:r>
            <a:r>
              <a:rPr lang="de-DE" sz="1200" dirty="0">
                <a:effectLst/>
                <a:latin typeface="+mn-lt"/>
                <a:ea typeface="Times New Roman" panose="02020603050405020304" pitchFamily="18" charset="0"/>
              </a:rPr>
              <a:t> pro </a:t>
            </a:r>
            <a:r>
              <a:rPr lang="de-DE" sz="1200" dirty="0" err="1">
                <a:effectLst/>
                <a:latin typeface="+mn-lt"/>
                <a:ea typeface="Times New Roman" panose="02020603050405020304" pitchFamily="18" charset="0"/>
              </a:rPr>
              <a:t>rozdělování</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nákladů</a:t>
            </a:r>
            <a:r>
              <a:rPr lang="de-DE" sz="1200" dirty="0">
                <a:effectLst/>
                <a:latin typeface="+mn-lt"/>
                <a:ea typeface="Times New Roman" panose="02020603050405020304" pitchFamily="18" charset="0"/>
              </a:rPr>
              <a:t> na </a:t>
            </a:r>
            <a:r>
              <a:rPr lang="de-DE" sz="1200" dirty="0" err="1">
                <a:effectLst/>
                <a:latin typeface="+mn-lt"/>
                <a:ea typeface="Times New Roman" panose="02020603050405020304" pitchFamily="18" charset="0"/>
              </a:rPr>
              <a:t>vytápění</a:t>
            </a:r>
            <a:r>
              <a:rPr lang="de-DE" sz="1200" dirty="0">
                <a:effectLst/>
                <a:latin typeface="+mn-lt"/>
                <a:ea typeface="Times New Roman" panose="02020603050405020304" pitchFamily="18" charset="0"/>
              </a:rPr>
              <a:t> na </a:t>
            </a:r>
            <a:r>
              <a:rPr lang="de-DE" sz="1200" dirty="0" err="1">
                <a:effectLst/>
                <a:latin typeface="+mn-lt"/>
                <a:ea typeface="Times New Roman" panose="02020603050405020304" pitchFamily="18" charset="0"/>
              </a:rPr>
              <a:t>konci</a:t>
            </a:r>
            <a:r>
              <a:rPr lang="de-DE" sz="1200" dirty="0">
                <a:effectLst/>
                <a:latin typeface="+mn-lt"/>
                <a:ea typeface="Times New Roman" panose="02020603050405020304" pitchFamily="18" charset="0"/>
              </a:rPr>
              <a:t> a na </a:t>
            </a:r>
            <a:r>
              <a:rPr lang="de-DE" sz="1200" dirty="0" err="1">
                <a:effectLst/>
                <a:latin typeface="+mn-lt"/>
                <a:ea typeface="Times New Roman" panose="02020603050405020304" pitchFamily="18" charset="0"/>
              </a:rPr>
              <a:t>začátku</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období</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za</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které</a:t>
            </a:r>
            <a:r>
              <a:rPr lang="de-DE" sz="1200" dirty="0">
                <a:effectLst/>
                <a:latin typeface="+mn-lt"/>
                <a:ea typeface="Times New Roman" panose="02020603050405020304" pitchFamily="18" charset="0"/>
              </a:rPr>
              <a:t> se </a:t>
            </a:r>
            <a:r>
              <a:rPr lang="de-DE" sz="1200" dirty="0" err="1">
                <a:effectLst/>
                <a:latin typeface="+mn-lt"/>
                <a:ea typeface="Times New Roman" panose="02020603050405020304" pitchFamily="18" charset="0"/>
              </a:rPr>
              <a:t>informace</a:t>
            </a:r>
            <a:r>
              <a:rPr lang="de-DE" sz="1200" dirty="0">
                <a:effectLst/>
                <a:latin typeface="+mn-lt"/>
                <a:ea typeface="Times New Roman" panose="02020603050405020304" pitchFamily="18" charset="0"/>
              </a:rPr>
              <a:t> o </a:t>
            </a:r>
            <a:r>
              <a:rPr lang="de-DE" sz="1200" dirty="0" err="1">
                <a:effectLst/>
                <a:latin typeface="+mn-lt"/>
                <a:ea typeface="Times New Roman" panose="02020603050405020304" pitchFamily="18" charset="0"/>
              </a:rPr>
              <a:t>zjištěné</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spotřebě</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tepla</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příjemci</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služeb</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poskytuje</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upravená</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za</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použití</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korekcí</a:t>
            </a:r>
            <a:r>
              <a:rPr lang="de-DE" sz="1200" dirty="0">
                <a:effectLst/>
                <a:latin typeface="+mn-lt"/>
                <a:ea typeface="Times New Roman" panose="02020603050405020304" pitchFamily="18" charset="0"/>
              </a:rPr>
              <a:t> a </a:t>
            </a:r>
            <a:r>
              <a:rPr lang="de-DE" sz="1200" dirty="0" err="1">
                <a:effectLst/>
                <a:latin typeface="+mn-lt"/>
                <a:ea typeface="Times New Roman" panose="02020603050405020304" pitchFamily="18" charset="0"/>
              </a:rPr>
              <a:t>výpočtových</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metod</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které</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zohledňují</a:t>
            </a:r>
            <a:r>
              <a:rPr lang="de-DE" sz="1200" dirty="0">
                <a:effectLst/>
                <a:latin typeface="+mn-lt"/>
                <a:ea typeface="Times New Roman" panose="02020603050405020304" pitchFamily="18" charset="0"/>
              </a:rPr>
              <a:t> i </a:t>
            </a:r>
            <a:r>
              <a:rPr lang="de-DE" sz="1200" b="1" dirty="0" err="1">
                <a:effectLst/>
                <a:latin typeface="+mn-lt"/>
                <a:ea typeface="Times New Roman" panose="02020603050405020304" pitchFamily="18" charset="0"/>
              </a:rPr>
              <a:t>rozdílnou</a:t>
            </a:r>
            <a:r>
              <a:rPr lang="de-DE" sz="1200" b="1" dirty="0">
                <a:effectLst/>
                <a:latin typeface="+mn-lt"/>
                <a:ea typeface="Times New Roman" panose="02020603050405020304" pitchFamily="18" charset="0"/>
              </a:rPr>
              <a:t> </a:t>
            </a:r>
            <a:r>
              <a:rPr lang="de-DE" sz="1200" b="1" dirty="0" err="1">
                <a:effectLst/>
                <a:latin typeface="+mn-lt"/>
                <a:ea typeface="Times New Roman" panose="02020603050405020304" pitchFamily="18" charset="0"/>
              </a:rPr>
              <a:t>náročnost</a:t>
            </a:r>
            <a:r>
              <a:rPr lang="de-DE" sz="1200" b="1" dirty="0">
                <a:effectLst/>
                <a:latin typeface="+mn-lt"/>
                <a:ea typeface="Times New Roman" panose="02020603050405020304" pitchFamily="18" charset="0"/>
              </a:rPr>
              <a:t> </a:t>
            </a:r>
            <a:r>
              <a:rPr lang="de-DE" sz="1200" b="1" dirty="0" err="1">
                <a:effectLst/>
                <a:latin typeface="+mn-lt"/>
                <a:ea typeface="Times New Roman" panose="02020603050405020304" pitchFamily="18" charset="0"/>
              </a:rPr>
              <a:t>vytápěných</a:t>
            </a:r>
            <a:r>
              <a:rPr lang="de-DE" sz="1200" b="1" dirty="0">
                <a:effectLst/>
                <a:latin typeface="+mn-lt"/>
                <a:ea typeface="Times New Roman" panose="02020603050405020304" pitchFamily="18" charset="0"/>
              </a:rPr>
              <a:t> </a:t>
            </a:r>
            <a:r>
              <a:rPr lang="de-DE" sz="1200" b="1" dirty="0" err="1">
                <a:effectLst/>
                <a:latin typeface="+mn-lt"/>
                <a:ea typeface="Times New Roman" panose="02020603050405020304" pitchFamily="18" charset="0"/>
              </a:rPr>
              <a:t>místností</a:t>
            </a:r>
            <a:r>
              <a:rPr lang="de-DE" sz="1200" b="1" dirty="0">
                <a:effectLst/>
                <a:latin typeface="+mn-lt"/>
                <a:ea typeface="Times New Roman" panose="02020603050405020304" pitchFamily="18" charset="0"/>
              </a:rPr>
              <a:t> na </a:t>
            </a:r>
            <a:r>
              <a:rPr lang="de-DE" sz="1200" b="1" dirty="0" err="1">
                <a:effectLst/>
                <a:latin typeface="+mn-lt"/>
                <a:ea typeface="Times New Roman" panose="02020603050405020304" pitchFamily="18" charset="0"/>
              </a:rPr>
              <a:t>dodávku</a:t>
            </a:r>
            <a:r>
              <a:rPr lang="de-DE" sz="1200" b="1" dirty="0">
                <a:effectLst/>
                <a:latin typeface="+mn-lt"/>
                <a:ea typeface="Times New Roman" panose="02020603050405020304" pitchFamily="18" charset="0"/>
              </a:rPr>
              <a:t> </a:t>
            </a:r>
            <a:r>
              <a:rPr lang="de-DE" sz="1200" b="1" dirty="0" err="1">
                <a:effectLst/>
                <a:latin typeface="+mn-lt"/>
                <a:ea typeface="Times New Roman" panose="02020603050405020304" pitchFamily="18" charset="0"/>
              </a:rPr>
              <a:t>tepla</a:t>
            </a:r>
            <a:r>
              <a:rPr lang="de-DE" sz="1200" b="1" dirty="0">
                <a:effectLst/>
                <a:latin typeface="+mn-lt"/>
                <a:ea typeface="Times New Roman" panose="02020603050405020304" pitchFamily="18" charset="0"/>
              </a:rPr>
              <a:t> </a:t>
            </a:r>
            <a:r>
              <a:rPr lang="de-DE" sz="1200" b="1" dirty="0" err="1">
                <a:effectLst/>
                <a:latin typeface="+mn-lt"/>
                <a:ea typeface="Times New Roman" panose="02020603050405020304" pitchFamily="18" charset="0"/>
              </a:rPr>
              <a:t>danou</a:t>
            </a:r>
            <a:r>
              <a:rPr lang="de-DE" sz="1200" b="1" dirty="0">
                <a:effectLst/>
                <a:latin typeface="+mn-lt"/>
                <a:ea typeface="Times New Roman" panose="02020603050405020304" pitchFamily="18" charset="0"/>
              </a:rPr>
              <a:t> </a:t>
            </a:r>
            <a:r>
              <a:rPr lang="de-DE" sz="1200" b="1" dirty="0" err="1">
                <a:effectLst/>
                <a:latin typeface="+mn-lt"/>
                <a:ea typeface="Times New Roman" panose="02020603050405020304" pitchFamily="18" charset="0"/>
              </a:rPr>
              <a:t>jejich</a:t>
            </a:r>
            <a:r>
              <a:rPr lang="de-DE" sz="1200" b="1" dirty="0">
                <a:effectLst/>
                <a:latin typeface="+mn-lt"/>
                <a:ea typeface="Times New Roman" panose="02020603050405020304" pitchFamily="18" charset="0"/>
              </a:rPr>
              <a:t> </a:t>
            </a:r>
            <a:r>
              <a:rPr lang="de-DE" sz="1200" b="1" dirty="0" err="1">
                <a:effectLst/>
                <a:latin typeface="+mn-lt"/>
                <a:ea typeface="Times New Roman" panose="02020603050405020304" pitchFamily="18" charset="0"/>
              </a:rPr>
              <a:t>polohou</a:t>
            </a:r>
            <a:r>
              <a:rPr lang="de-DE" sz="1200" b="1" dirty="0">
                <a:effectLst/>
                <a:latin typeface="+mn-lt"/>
                <a:ea typeface="Times New Roman" panose="02020603050405020304" pitchFamily="18" charset="0"/>
              </a:rPr>
              <a:t> a </a:t>
            </a:r>
            <a:r>
              <a:rPr lang="de-DE" sz="1200" b="1" dirty="0" err="1">
                <a:effectLst/>
                <a:latin typeface="+mn-lt"/>
                <a:ea typeface="Times New Roman" panose="02020603050405020304" pitchFamily="18" charset="0"/>
              </a:rPr>
              <a:t>které</a:t>
            </a:r>
            <a:r>
              <a:rPr lang="de-DE" sz="1200" b="1" dirty="0">
                <a:effectLst/>
                <a:latin typeface="+mn-lt"/>
                <a:ea typeface="Times New Roman" panose="02020603050405020304" pitchFamily="18" charset="0"/>
              </a:rPr>
              <a:t> se </a:t>
            </a:r>
            <a:r>
              <a:rPr lang="de-DE" sz="1200" b="1" dirty="0" err="1">
                <a:effectLst/>
                <a:latin typeface="+mn-lt"/>
                <a:ea typeface="Times New Roman" panose="02020603050405020304" pitchFamily="18" charset="0"/>
              </a:rPr>
              <a:t>používají</a:t>
            </a:r>
            <a:r>
              <a:rPr lang="de-DE" sz="1200" b="1" dirty="0">
                <a:effectLst/>
                <a:latin typeface="+mn-lt"/>
                <a:ea typeface="Times New Roman" panose="02020603050405020304" pitchFamily="18" charset="0"/>
              </a:rPr>
              <a:t> </a:t>
            </a:r>
            <a:r>
              <a:rPr lang="de-DE" sz="1200" b="1" dirty="0" err="1">
                <a:effectLst/>
                <a:latin typeface="+mn-lt"/>
                <a:ea typeface="Times New Roman" panose="02020603050405020304" pitchFamily="18" charset="0"/>
              </a:rPr>
              <a:t>při</a:t>
            </a:r>
            <a:r>
              <a:rPr lang="de-DE" sz="1200" b="1" dirty="0">
                <a:effectLst/>
                <a:latin typeface="+mn-lt"/>
                <a:ea typeface="Times New Roman" panose="02020603050405020304" pitchFamily="18" charset="0"/>
              </a:rPr>
              <a:t> </a:t>
            </a:r>
            <a:r>
              <a:rPr lang="de-DE" sz="1200" b="1" dirty="0" err="1">
                <a:effectLst/>
                <a:latin typeface="+mn-lt"/>
                <a:ea typeface="Times New Roman" panose="02020603050405020304" pitchFamily="18" charset="0"/>
              </a:rPr>
              <a:t>rozúčtování</a:t>
            </a:r>
            <a:r>
              <a:rPr lang="cs-CZ" sz="1200" b="1" dirty="0">
                <a:latin typeface="+mn-lt"/>
                <a:ea typeface="Times New Roman" panose="02020603050405020304" pitchFamily="18" charset="0"/>
                <a:cs typeface="Times New Roman" panose="02020603050405020304" pitchFamily="18" charset="0"/>
              </a:rPr>
              <a:t>.</a:t>
            </a:r>
          </a:p>
          <a:p>
            <a:pPr>
              <a:lnSpc>
                <a:spcPct val="107000"/>
              </a:lnSpc>
              <a:spcAft>
                <a:spcPts val="800"/>
              </a:spcAft>
            </a:pPr>
            <a:r>
              <a:rPr lang="cs-CZ" sz="1200" b="1" u="sng" dirty="0">
                <a:effectLst/>
                <a:latin typeface="+mn-lt"/>
                <a:ea typeface="Times New Roman" panose="02020603050405020304" pitchFamily="18" charset="0"/>
                <a:cs typeface="Times New Roman" panose="02020603050405020304" pitchFamily="18" charset="0"/>
              </a:rPr>
              <a:t>Pokuta za neslnění povinnosti</a:t>
            </a:r>
            <a:r>
              <a:rPr lang="cs-CZ" sz="1200" b="1" dirty="0">
                <a:effectLst/>
                <a:latin typeface="+mn-lt"/>
                <a:ea typeface="Times New Roman" panose="02020603050405020304" pitchFamily="18" charset="0"/>
                <a:cs typeface="Times New Roman" panose="02020603050405020304" pitchFamily="18" charset="0"/>
              </a:rPr>
              <a:t>:</a:t>
            </a:r>
          </a:p>
          <a:p>
            <a:pPr>
              <a:lnSpc>
                <a:spcPct val="107000"/>
              </a:lnSpc>
              <a:spcAft>
                <a:spcPts val="800"/>
              </a:spcAft>
            </a:pPr>
            <a:r>
              <a:rPr lang="de-DE" sz="1200" dirty="0" err="1">
                <a:effectLst/>
                <a:latin typeface="+mn-lt"/>
                <a:ea typeface="Times New Roman" panose="02020603050405020304" pitchFamily="18" charset="0"/>
              </a:rPr>
              <a:t>Výši</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pokuty</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poskytovatel</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služeb</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ujedná</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alespoň</a:t>
            </a:r>
            <a:r>
              <a:rPr lang="de-DE" sz="1200" dirty="0">
                <a:effectLst/>
                <a:latin typeface="+mn-lt"/>
                <a:ea typeface="Times New Roman" panose="02020603050405020304" pitchFamily="18" charset="0"/>
              </a:rPr>
              <a:t> s </a:t>
            </a:r>
            <a:r>
              <a:rPr lang="de-DE" sz="1200" dirty="0" err="1">
                <a:effectLst/>
                <a:latin typeface="+mn-lt"/>
                <a:ea typeface="Times New Roman" panose="02020603050405020304" pitchFamily="18" charset="0"/>
              </a:rPr>
              <a:t>dvoutřetinovou</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většinou</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nájemců</a:t>
            </a:r>
            <a:r>
              <a:rPr lang="de-DE" sz="1200" dirty="0">
                <a:effectLst/>
                <a:latin typeface="+mn-lt"/>
                <a:ea typeface="Times New Roman" panose="02020603050405020304" pitchFamily="18" charset="0"/>
              </a:rPr>
              <a:t> v </a:t>
            </a:r>
            <a:r>
              <a:rPr lang="de-DE" sz="1200" dirty="0" err="1">
                <a:effectLst/>
                <a:latin typeface="+mn-lt"/>
                <a:ea typeface="Times New Roman" panose="02020603050405020304" pitchFamily="18" charset="0"/>
              </a:rPr>
              <a:t>domě</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nebo</a:t>
            </a:r>
            <a:r>
              <a:rPr lang="de-DE" sz="1200" dirty="0">
                <a:effectLst/>
                <a:latin typeface="+mn-lt"/>
                <a:ea typeface="Times New Roman" panose="02020603050405020304" pitchFamily="18" charset="0"/>
              </a:rPr>
              <a:t> o </a:t>
            </a:r>
            <a:r>
              <a:rPr lang="de-DE" sz="1200" dirty="0" err="1">
                <a:effectLst/>
                <a:latin typeface="+mn-lt"/>
                <a:ea typeface="Times New Roman" panose="02020603050405020304" pitchFamily="18" charset="0"/>
              </a:rPr>
              <a:t>ní</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rozhodne</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družstvo</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anebo</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společenství</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Ujednaná</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výše</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pokuty</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nesmí</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přesáhnout</a:t>
            </a:r>
            <a:r>
              <a:rPr lang="de-DE" sz="1200" dirty="0">
                <a:effectLst/>
                <a:latin typeface="+mn-lt"/>
                <a:ea typeface="Times New Roman" panose="02020603050405020304" pitchFamily="18" charset="0"/>
              </a:rPr>
              <a:t> 50 </a:t>
            </a:r>
            <a:r>
              <a:rPr lang="de-DE" sz="1200" dirty="0" err="1">
                <a:effectLst/>
                <a:latin typeface="+mn-lt"/>
                <a:ea typeface="Times New Roman" panose="02020603050405020304" pitchFamily="18" charset="0"/>
              </a:rPr>
              <a:t>Kč</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za</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každý</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započatý</a:t>
            </a:r>
            <a:r>
              <a:rPr lang="de-DE" sz="1200" dirty="0">
                <a:effectLst/>
                <a:latin typeface="+mn-lt"/>
                <a:ea typeface="Times New Roman" panose="02020603050405020304" pitchFamily="18" charset="0"/>
              </a:rPr>
              <a:t> den </a:t>
            </a:r>
            <a:r>
              <a:rPr lang="de-DE" sz="1200" dirty="0" err="1">
                <a:effectLst/>
                <a:latin typeface="+mn-lt"/>
                <a:ea typeface="Times New Roman" panose="02020603050405020304" pitchFamily="18" charset="0"/>
              </a:rPr>
              <a:t>prodlení</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Nedojde</a:t>
            </a:r>
            <a:r>
              <a:rPr lang="de-DE" sz="1200" dirty="0">
                <a:effectLst/>
                <a:latin typeface="+mn-lt"/>
                <a:ea typeface="Times New Roman" panose="02020603050405020304" pitchFamily="18" charset="0"/>
              </a:rPr>
              <a:t>-li k </a:t>
            </a:r>
            <a:r>
              <a:rPr lang="de-DE" sz="1200" dirty="0" err="1">
                <a:effectLst/>
                <a:latin typeface="+mn-lt"/>
                <a:ea typeface="Times New Roman" panose="02020603050405020304" pitchFamily="18" charset="0"/>
              </a:rPr>
              <a:t>ujednání</a:t>
            </a:r>
            <a:r>
              <a:rPr lang="de-DE" sz="1200" dirty="0">
                <a:effectLst/>
                <a:latin typeface="+mn-lt"/>
                <a:ea typeface="Times New Roman" panose="02020603050405020304" pitchFamily="18" charset="0"/>
              </a:rPr>
              <a:t> s </a:t>
            </a:r>
            <a:r>
              <a:rPr lang="de-DE" sz="1200" dirty="0" err="1">
                <a:effectLst/>
                <a:latin typeface="+mn-lt"/>
                <a:ea typeface="Times New Roman" panose="02020603050405020304" pitchFamily="18" charset="0"/>
              </a:rPr>
              <a:t>nájemci</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nebo</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rozhodnutí</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družstva</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anebo</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společenství</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činí</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výše</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pokuty</a:t>
            </a:r>
            <a:r>
              <a:rPr lang="de-DE" sz="1200" dirty="0">
                <a:effectLst/>
                <a:latin typeface="+mn-lt"/>
                <a:ea typeface="Times New Roman" panose="02020603050405020304" pitchFamily="18" charset="0"/>
              </a:rPr>
              <a:t> 50 </a:t>
            </a:r>
            <a:r>
              <a:rPr lang="de-DE" sz="1200" dirty="0" err="1">
                <a:effectLst/>
                <a:latin typeface="+mn-lt"/>
                <a:ea typeface="Times New Roman" panose="02020603050405020304" pitchFamily="18" charset="0"/>
              </a:rPr>
              <a:t>Kč</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za</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každý</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započatý</a:t>
            </a:r>
            <a:r>
              <a:rPr lang="de-DE" sz="1200" dirty="0">
                <a:effectLst/>
                <a:latin typeface="+mn-lt"/>
                <a:ea typeface="Times New Roman" panose="02020603050405020304" pitchFamily="18" charset="0"/>
              </a:rPr>
              <a:t> den </a:t>
            </a:r>
            <a:r>
              <a:rPr lang="de-DE" sz="1200" dirty="0" err="1">
                <a:effectLst/>
                <a:latin typeface="+mn-lt"/>
                <a:ea typeface="Times New Roman" panose="02020603050405020304" pitchFamily="18" charset="0"/>
              </a:rPr>
              <a:t>prodlení</a:t>
            </a:r>
            <a:r>
              <a:rPr lang="cs-CZ" sz="1200" dirty="0">
                <a:effectLst/>
                <a:latin typeface="+mn-lt"/>
                <a:ea typeface="Times New Roman" panose="02020603050405020304" pitchFamily="18" charset="0"/>
              </a:rPr>
              <a:t>.</a:t>
            </a:r>
            <a:endParaRPr lang="cs-CZ" sz="1200" b="1" dirty="0">
              <a:latin typeface="+mn-lt"/>
              <a:ea typeface="Times New Roman" panose="02020603050405020304" pitchFamily="18" charset="0"/>
              <a:cs typeface="Times New Roman" panose="02020603050405020304" pitchFamily="18" charset="0"/>
            </a:endParaRPr>
          </a:p>
          <a:p>
            <a:pPr>
              <a:lnSpc>
                <a:spcPct val="107000"/>
              </a:lnSpc>
              <a:spcAft>
                <a:spcPts val="800"/>
              </a:spcAft>
            </a:pPr>
            <a:r>
              <a:rPr lang="cs-CZ" sz="1200" b="1" u="sng" dirty="0">
                <a:effectLst/>
                <a:latin typeface="+mn-lt"/>
                <a:ea typeface="Times New Roman" panose="02020603050405020304" pitchFamily="18" charset="0"/>
                <a:cs typeface="Times New Roman" panose="02020603050405020304" pitchFamily="18" charset="0"/>
              </a:rPr>
              <a:t>Náklady za vyhotovení vyúčtování/informace o spotřebě</a:t>
            </a:r>
            <a:r>
              <a:rPr lang="cs-CZ" sz="1200" b="1" dirty="0">
                <a:effectLst/>
                <a:latin typeface="+mn-lt"/>
                <a:ea typeface="Times New Roman" panose="02020603050405020304" pitchFamily="18" charset="0"/>
                <a:cs typeface="Times New Roman" panose="02020603050405020304" pitchFamily="18" charset="0"/>
              </a:rPr>
              <a:t>:</a:t>
            </a:r>
          </a:p>
          <a:p>
            <a:pPr>
              <a:lnSpc>
                <a:spcPct val="107000"/>
              </a:lnSpc>
              <a:spcAft>
                <a:spcPts val="800"/>
              </a:spcAft>
            </a:pPr>
            <a:r>
              <a:rPr lang="de-DE" sz="1200" dirty="0" err="1">
                <a:effectLst/>
                <a:latin typeface="+mn-lt"/>
                <a:ea typeface="Times New Roman" panose="02020603050405020304" pitchFamily="18" charset="0"/>
              </a:rPr>
              <a:t>Náklady</a:t>
            </a:r>
            <a:r>
              <a:rPr lang="de-DE" sz="1200" dirty="0">
                <a:effectLst/>
                <a:latin typeface="+mn-lt"/>
                <a:ea typeface="Times New Roman" panose="02020603050405020304" pitchFamily="18" charset="0"/>
              </a:rPr>
              <a:t> na </a:t>
            </a:r>
            <a:r>
              <a:rPr lang="de-DE" sz="1200" dirty="0" err="1">
                <a:effectLst/>
                <a:latin typeface="+mn-lt"/>
                <a:ea typeface="Times New Roman" panose="02020603050405020304" pitchFamily="18" charset="0"/>
              </a:rPr>
              <a:t>vyhotovení</a:t>
            </a:r>
            <a:r>
              <a:rPr lang="de-DE" sz="1200" dirty="0">
                <a:effectLst/>
                <a:latin typeface="+mn-lt"/>
                <a:ea typeface="Times New Roman" panose="02020603050405020304" pitchFamily="18" charset="0"/>
              </a:rPr>
              <a:t> a </a:t>
            </a:r>
            <a:r>
              <a:rPr lang="de-DE" sz="1200" dirty="0" err="1">
                <a:effectLst/>
                <a:latin typeface="+mn-lt"/>
                <a:ea typeface="Times New Roman" panose="02020603050405020304" pitchFamily="18" charset="0"/>
              </a:rPr>
              <a:t>doručení</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vyúčtování</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nelze</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zahrnout</a:t>
            </a:r>
            <a:r>
              <a:rPr lang="de-DE" sz="1200" dirty="0">
                <a:effectLst/>
                <a:latin typeface="+mn-lt"/>
                <a:ea typeface="Times New Roman" panose="02020603050405020304" pitchFamily="18" charset="0"/>
              </a:rPr>
              <a:t> do </a:t>
            </a:r>
            <a:r>
              <a:rPr lang="de-DE" sz="1200" dirty="0" err="1">
                <a:effectLst/>
                <a:latin typeface="+mn-lt"/>
                <a:ea typeface="Times New Roman" panose="02020603050405020304" pitchFamily="18" charset="0"/>
              </a:rPr>
              <a:t>nákladů</a:t>
            </a:r>
            <a:r>
              <a:rPr lang="cs-CZ" sz="1200" dirty="0">
                <a:effectLst/>
                <a:latin typeface="+mn-lt"/>
                <a:ea typeface="Times New Roman" panose="02020603050405020304" pitchFamily="18" charset="0"/>
              </a:rPr>
              <a:t>.</a:t>
            </a:r>
            <a:r>
              <a:rPr lang="de-DE" sz="1200" dirty="0">
                <a:effectLst/>
                <a:latin typeface="+mn-lt"/>
                <a:ea typeface="Times New Roman" panose="02020603050405020304" pitchFamily="18" charset="0"/>
              </a:rPr>
              <a:t> </a:t>
            </a:r>
            <a:endParaRPr lang="cs-CZ" sz="1200" b="1" dirty="0">
              <a:latin typeface="+mn-lt"/>
              <a:ea typeface="Times New Roman" panose="02020603050405020304" pitchFamily="18" charset="0"/>
              <a:cs typeface="Times New Roman" panose="02020603050405020304" pitchFamily="18" charset="0"/>
            </a:endParaRPr>
          </a:p>
          <a:p>
            <a:pPr>
              <a:lnSpc>
                <a:spcPct val="107000"/>
              </a:lnSpc>
              <a:spcAft>
                <a:spcPts val="800"/>
              </a:spcAft>
            </a:pPr>
            <a:r>
              <a:rPr lang="de-DE" sz="1200" dirty="0" err="1">
                <a:effectLst/>
                <a:latin typeface="+mn-lt"/>
                <a:ea typeface="Times New Roman" panose="02020603050405020304" pitchFamily="18" charset="0"/>
              </a:rPr>
              <a:t>Náklady</a:t>
            </a:r>
            <a:r>
              <a:rPr lang="de-DE" sz="1200" dirty="0">
                <a:effectLst/>
                <a:latin typeface="+mn-lt"/>
                <a:ea typeface="Times New Roman" panose="02020603050405020304" pitchFamily="18" charset="0"/>
              </a:rPr>
              <a:t> na </a:t>
            </a:r>
            <a:r>
              <a:rPr lang="de-DE" sz="1200" dirty="0" err="1">
                <a:effectLst/>
                <a:latin typeface="+mn-lt"/>
                <a:ea typeface="Times New Roman" panose="02020603050405020304" pitchFamily="18" charset="0"/>
              </a:rPr>
              <a:t>poskytování</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informací</a:t>
            </a:r>
            <a:r>
              <a:rPr lang="de-DE" sz="1200" dirty="0">
                <a:effectLst/>
                <a:latin typeface="+mn-lt"/>
                <a:ea typeface="Times New Roman" panose="02020603050405020304" pitchFamily="18" charset="0"/>
              </a:rPr>
              <a:t> </a:t>
            </a:r>
            <a:r>
              <a:rPr lang="cs-CZ" sz="1200" dirty="0">
                <a:latin typeface="+mn-lt"/>
                <a:ea typeface="Times New Roman" panose="02020603050405020304" pitchFamily="18" charset="0"/>
              </a:rPr>
              <a:t>o spotřebě tepla a TV </a:t>
            </a:r>
            <a:r>
              <a:rPr lang="de-DE" sz="1200" dirty="0" err="1">
                <a:effectLst/>
                <a:latin typeface="+mn-lt"/>
                <a:ea typeface="Times New Roman" panose="02020603050405020304" pitchFamily="18" charset="0"/>
              </a:rPr>
              <a:t>nelze</a:t>
            </a:r>
            <a:r>
              <a:rPr lang="de-DE" sz="1200" dirty="0">
                <a:effectLst/>
                <a:latin typeface="+mn-lt"/>
                <a:ea typeface="Times New Roman" panose="02020603050405020304" pitchFamily="18" charset="0"/>
              </a:rPr>
              <a:t> </a:t>
            </a:r>
            <a:r>
              <a:rPr lang="de-DE" sz="1200" dirty="0" err="1">
                <a:effectLst/>
                <a:latin typeface="+mn-lt"/>
                <a:ea typeface="Times New Roman" panose="02020603050405020304" pitchFamily="18" charset="0"/>
              </a:rPr>
              <a:t>zahrnout</a:t>
            </a:r>
            <a:r>
              <a:rPr lang="de-DE" sz="1200" dirty="0">
                <a:effectLst/>
                <a:latin typeface="+mn-lt"/>
                <a:ea typeface="Times New Roman" panose="02020603050405020304" pitchFamily="18" charset="0"/>
              </a:rPr>
              <a:t> do </a:t>
            </a:r>
            <a:r>
              <a:rPr lang="de-DE" sz="1200" dirty="0" err="1">
                <a:effectLst/>
                <a:latin typeface="+mn-lt"/>
                <a:ea typeface="Times New Roman" panose="02020603050405020304" pitchFamily="18" charset="0"/>
              </a:rPr>
              <a:t>nákladů</a:t>
            </a:r>
            <a:r>
              <a:rPr lang="de-DE" sz="1200" dirty="0">
                <a:effectLst/>
                <a:latin typeface="+mn-lt"/>
                <a:ea typeface="Times New Roman" panose="02020603050405020304" pitchFamily="18" charset="0"/>
              </a:rPr>
              <a:t> na </a:t>
            </a:r>
            <a:r>
              <a:rPr lang="de-DE" sz="1200" dirty="0" err="1">
                <a:effectLst/>
                <a:latin typeface="+mn-lt"/>
                <a:ea typeface="Times New Roman" panose="02020603050405020304" pitchFamily="18" charset="0"/>
              </a:rPr>
              <a:t>služby</a:t>
            </a:r>
            <a:r>
              <a:rPr lang="de-DE" sz="1200" dirty="0">
                <a:effectLst/>
                <a:latin typeface="+mn-lt"/>
                <a:ea typeface="Times New Roman" panose="02020603050405020304" pitchFamily="18" charset="0"/>
              </a:rPr>
              <a:t>. </a:t>
            </a:r>
            <a:endParaRPr lang="cs-CZ" sz="1200" dirty="0">
              <a:effectLst/>
              <a:latin typeface="+mn-lt"/>
              <a:ea typeface="Times New Roman" panose="02020603050405020304" pitchFamily="18" charset="0"/>
              <a:cs typeface="Times New Roman" panose="02020603050405020304" pitchFamily="18" charset="0"/>
            </a:endParaRPr>
          </a:p>
          <a:p>
            <a:pPr>
              <a:buClr>
                <a:srgbClr val="92D050"/>
              </a:buClr>
            </a:pPr>
            <a:r>
              <a:rPr lang="cs-CZ" sz="1200" dirty="0">
                <a:latin typeface="+mn-lt"/>
              </a:rPr>
              <a:t>Nelze zahrnout do nákladů na teplo pro vytápění do nákladů na dodávku TV, lze rozúčtovat samostatně jako vedlejší domovní náklad.</a:t>
            </a:r>
          </a:p>
          <a:p>
            <a:pPr>
              <a:buClr>
                <a:srgbClr val="92D050"/>
              </a:buClr>
            </a:pPr>
            <a:endParaRPr lang="cs-CZ" sz="1600" b="1" dirty="0">
              <a:solidFill>
                <a:schemeClr val="tx2">
                  <a:lumMod val="10000"/>
                </a:schemeClr>
              </a:solidFill>
              <a:latin typeface="+mj-lt"/>
            </a:endParaRPr>
          </a:p>
        </p:txBody>
      </p:sp>
      <p:sp>
        <p:nvSpPr>
          <p:cNvPr id="6" name="Titel 14">
            <a:extLst>
              <a:ext uri="{FF2B5EF4-FFF2-40B4-BE49-F238E27FC236}">
                <a16:creationId xmlns:a16="http://schemas.microsoft.com/office/drawing/2014/main" id="{D6ACDE39-3134-7928-1BE9-C13A6D874D85}"/>
              </a:ext>
            </a:extLst>
          </p:cNvPr>
          <p:cNvSpPr txBox="1">
            <a:spLocks/>
          </p:cNvSpPr>
          <p:nvPr>
            <p:custDataLst>
              <p:tags r:id="rId1"/>
            </p:custDataLst>
          </p:nvPr>
        </p:nvSpPr>
        <p:spPr bwMode="gray">
          <a:xfrm>
            <a:off x="84688" y="404664"/>
            <a:ext cx="9073008" cy="72003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0" kern="1200" cap="all" spc="50" baseline="0">
                <a:solidFill>
                  <a:schemeClr val="tx1"/>
                </a:solidFill>
                <a:latin typeface="+mj-lt"/>
                <a:ea typeface="+mj-ea"/>
                <a:cs typeface="+mj-cs"/>
              </a:defRPr>
            </a:lvl1pPr>
          </a:lstStyle>
          <a:p>
            <a:pPr>
              <a:buClr>
                <a:srgbClr val="92D050"/>
              </a:buClr>
            </a:pPr>
            <a:r>
              <a:rPr lang="pl-PL" dirty="0">
                <a:solidFill>
                  <a:schemeClr val="tx2">
                    <a:lumMod val="10000"/>
                  </a:schemeClr>
                </a:solidFill>
              </a:rPr>
              <a:t>Novela zákona o službách </a:t>
            </a:r>
            <a:r>
              <a:rPr lang="cs-CZ" cap="none" dirty="0">
                <a:solidFill>
                  <a:schemeClr val="tx2">
                    <a:lumMod val="10000"/>
                  </a:schemeClr>
                </a:solidFill>
                <a:latin typeface="+mj-lt"/>
              </a:rPr>
              <a:t>č. 67/2013 Sb</a:t>
            </a:r>
            <a:r>
              <a:rPr lang="cs-CZ" sz="2000" cap="none" dirty="0">
                <a:solidFill>
                  <a:schemeClr val="tx2">
                    <a:lumMod val="10000"/>
                  </a:schemeClr>
                </a:solidFill>
                <a:latin typeface="+mj-lt"/>
              </a:rPr>
              <a:t>.</a:t>
            </a:r>
          </a:p>
        </p:txBody>
      </p:sp>
      <p:sp>
        <p:nvSpPr>
          <p:cNvPr id="10" name="Text Placeholder 6">
            <a:extLst>
              <a:ext uri="{FF2B5EF4-FFF2-40B4-BE49-F238E27FC236}">
                <a16:creationId xmlns:a16="http://schemas.microsoft.com/office/drawing/2014/main" id="{7C129E73-84AB-DEEA-E5FD-F93A8289B522}"/>
              </a:ext>
            </a:extLst>
          </p:cNvPr>
          <p:cNvSpPr txBox="1">
            <a:spLocks/>
          </p:cNvSpPr>
          <p:nvPr/>
        </p:nvSpPr>
        <p:spPr>
          <a:xfrm>
            <a:off x="7752184" y="2116931"/>
            <a:ext cx="2624138" cy="2624138"/>
          </a:xfrm>
          <a:custGeom>
            <a:avLst/>
            <a:gdLst>
              <a:gd name="connsiteX0" fmla="*/ 24614 w 2624138"/>
              <a:gd name="connsiteY0" fmla="*/ 0 h 2624138"/>
              <a:gd name="connsiteX1" fmla="*/ 2599524 w 2624138"/>
              <a:gd name="connsiteY1" fmla="*/ 0 h 2624138"/>
              <a:gd name="connsiteX2" fmla="*/ 2624138 w 2624138"/>
              <a:gd name="connsiteY2" fmla="*/ 24614 h 2624138"/>
              <a:gd name="connsiteX3" fmla="*/ 2624138 w 2624138"/>
              <a:gd name="connsiteY3" fmla="*/ 2599524 h 2624138"/>
              <a:gd name="connsiteX4" fmla="*/ 2599524 w 2624138"/>
              <a:gd name="connsiteY4" fmla="*/ 2624138 h 2624138"/>
              <a:gd name="connsiteX5" fmla="*/ 24614 w 2624138"/>
              <a:gd name="connsiteY5" fmla="*/ 2624138 h 2624138"/>
              <a:gd name="connsiteX6" fmla="*/ 0 w 2624138"/>
              <a:gd name="connsiteY6" fmla="*/ 2599524 h 2624138"/>
              <a:gd name="connsiteX7" fmla="*/ 0 w 2624138"/>
              <a:gd name="connsiteY7" fmla="*/ 24614 h 2624138"/>
              <a:gd name="connsiteX8" fmla="*/ 24614 w 2624138"/>
              <a:gd name="connsiteY8" fmla="*/ 0 h 262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4138" h="2624138">
                <a:moveTo>
                  <a:pt x="24614" y="0"/>
                </a:moveTo>
                <a:lnTo>
                  <a:pt x="2599524" y="0"/>
                </a:lnTo>
                <a:cubicBezTo>
                  <a:pt x="2613118" y="0"/>
                  <a:pt x="2624138" y="11020"/>
                  <a:pt x="2624138" y="24614"/>
                </a:cubicBezTo>
                <a:lnTo>
                  <a:pt x="2624138" y="2599524"/>
                </a:lnTo>
                <a:cubicBezTo>
                  <a:pt x="2624138" y="2613118"/>
                  <a:pt x="2613118" y="2624138"/>
                  <a:pt x="2599524" y="2624138"/>
                </a:cubicBezTo>
                <a:lnTo>
                  <a:pt x="24614" y="2624138"/>
                </a:lnTo>
                <a:cubicBezTo>
                  <a:pt x="11020" y="2624138"/>
                  <a:pt x="0" y="2613118"/>
                  <a:pt x="0" y="2599524"/>
                </a:cubicBezTo>
                <a:lnTo>
                  <a:pt x="0" y="24614"/>
                </a:lnTo>
                <a:cubicBezTo>
                  <a:pt x="0" y="11020"/>
                  <a:pt x="11020" y="0"/>
                  <a:pt x="24614" y="0"/>
                </a:cubicBezTo>
                <a:close/>
              </a:path>
            </a:pathLst>
          </a:custGeom>
          <a:solidFill>
            <a:schemeClr val="accent2"/>
          </a:solidFill>
        </p:spPr>
        <p:txBody>
          <a:bodyPr/>
          <a:lstStyle>
            <a:lvl1pPr marL="0" indent="0" algn="l" defTabSz="715963" rtl="0" eaLnBrk="1" latinLnBrk="0" hangingPunct="1">
              <a:lnSpc>
                <a:spcPct val="110000"/>
              </a:lnSpc>
              <a:spcBef>
                <a:spcPts val="1000"/>
              </a:spcBef>
              <a:buFont typeface="TheSans for Ista SmLt" panose="020B0604020202020204" pitchFamily="34" charset="0"/>
              <a:buNone/>
              <a:defRPr sz="1600" kern="1200">
                <a:solidFill>
                  <a:schemeClr val="tx1"/>
                </a:solidFill>
                <a:latin typeface="+mj-lt"/>
                <a:ea typeface="+mn-ea"/>
                <a:cs typeface="+mn-cs"/>
              </a:defRPr>
            </a:lvl1pPr>
            <a:lvl2pPr marL="0" indent="0" algn="l" defTabSz="717550" rtl="0" eaLnBrk="1" latinLnBrk="0" hangingPunct="1">
              <a:lnSpc>
                <a:spcPct val="110000"/>
              </a:lnSpc>
              <a:spcBef>
                <a:spcPts val="400"/>
              </a:spcBef>
              <a:buFont typeface="TheSans for Ista SmLt" panose="020B0604020202020204" pitchFamily="34" charset="0"/>
              <a:buNone/>
              <a:defRPr sz="1600" kern="1200">
                <a:solidFill>
                  <a:schemeClr val="tx1"/>
                </a:solidFill>
                <a:latin typeface="+mn-lt"/>
                <a:ea typeface="+mn-ea"/>
                <a:cs typeface="+mn-cs"/>
              </a:defRPr>
            </a:lvl2pPr>
            <a:lvl3pPr marL="180000" indent="-180000" algn="l" defTabSz="717550" rtl="0" eaLnBrk="1" latinLnBrk="0" hangingPunct="1">
              <a:lnSpc>
                <a:spcPct val="110000"/>
              </a:lnSpc>
              <a:spcBef>
                <a:spcPts val="400"/>
              </a:spcBef>
              <a:buClr>
                <a:schemeClr val="accent3"/>
              </a:buClr>
              <a:buFont typeface="TheSans for Ista SmLt" panose="020B0604020202020204" pitchFamily="34" charset="0"/>
              <a:buChar char="•"/>
              <a:defRPr sz="1600" kern="1200">
                <a:solidFill>
                  <a:schemeClr val="tx1"/>
                </a:solidFill>
                <a:latin typeface="+mn-lt"/>
                <a:ea typeface="+mn-ea"/>
                <a:cs typeface="+mn-cs"/>
              </a:defRPr>
            </a:lvl3pPr>
            <a:lvl4pPr marL="360000" indent="-180000" algn="l" defTabSz="717550" rtl="0" eaLnBrk="1" latinLnBrk="0" hangingPunct="1">
              <a:lnSpc>
                <a:spcPct val="110000"/>
              </a:lnSpc>
              <a:spcBef>
                <a:spcPts val="200"/>
              </a:spcBef>
              <a:buClr>
                <a:schemeClr val="accent3"/>
              </a:buClr>
              <a:buFont typeface="TheSans for Ista SmLt" panose="020B0604020202020204" pitchFamily="34" charset="0"/>
              <a:buChar char="•"/>
              <a:defRPr sz="1600" kern="1200">
                <a:solidFill>
                  <a:schemeClr val="tx1"/>
                </a:solidFill>
                <a:latin typeface="+mn-lt"/>
                <a:ea typeface="+mn-ea"/>
                <a:cs typeface="+mn-cs"/>
              </a:defRPr>
            </a:lvl4pPr>
            <a:lvl5pPr marL="540000" indent="-180000" algn="l" defTabSz="717550" rtl="0" eaLnBrk="1" latinLnBrk="0" hangingPunct="1">
              <a:lnSpc>
                <a:spcPct val="110000"/>
              </a:lnSpc>
              <a:spcBef>
                <a:spcPts val="100"/>
              </a:spcBef>
              <a:buClr>
                <a:schemeClr val="accent3"/>
              </a:buClr>
              <a:buFont typeface="TheSans for Ista SmLt" panose="020B0604020202020204" pitchFamily="34" charset="0"/>
              <a:buChar char="•"/>
              <a:defRPr sz="1600" kern="1200">
                <a:solidFill>
                  <a:schemeClr val="tx1"/>
                </a:solidFill>
                <a:latin typeface="+mn-lt"/>
                <a:ea typeface="+mn-ea"/>
                <a:cs typeface="+mn-cs"/>
              </a:defRPr>
            </a:lvl5pPr>
            <a:lvl6pPr marL="324000" indent="-324000" algn="l" defTabSz="717550" rtl="0" eaLnBrk="1" latinLnBrk="0" hangingPunct="1">
              <a:lnSpc>
                <a:spcPct val="110000"/>
              </a:lnSpc>
              <a:spcBef>
                <a:spcPts val="400"/>
              </a:spcBef>
              <a:buClr>
                <a:schemeClr val="accent3"/>
              </a:buClr>
              <a:buFont typeface="+mj-lt"/>
              <a:buAutoNum type="arabicPeriod"/>
              <a:defRPr sz="1600" kern="1200">
                <a:solidFill>
                  <a:schemeClr val="tx1"/>
                </a:solidFill>
                <a:latin typeface="+mn-lt"/>
                <a:ea typeface="+mn-ea"/>
                <a:cs typeface="+mn-cs"/>
              </a:defRPr>
            </a:lvl6pPr>
            <a:lvl7pPr marL="324000" indent="-324000" algn="l" defTabSz="717550" rtl="0" eaLnBrk="1" latinLnBrk="0" hangingPunct="1">
              <a:lnSpc>
                <a:spcPct val="110000"/>
              </a:lnSpc>
              <a:spcBef>
                <a:spcPts val="400"/>
              </a:spcBef>
              <a:buClr>
                <a:schemeClr val="accent3"/>
              </a:buClr>
              <a:buFont typeface="+mj-lt"/>
              <a:buAutoNum type="arabicPeriod"/>
              <a:defRPr sz="1600" kern="1200">
                <a:solidFill>
                  <a:schemeClr val="tx1"/>
                </a:solidFill>
                <a:latin typeface="+mn-lt"/>
                <a:ea typeface="+mn-ea"/>
                <a:cs typeface="+mn-cs"/>
              </a:defRPr>
            </a:lvl7pPr>
            <a:lvl8pPr marL="324000" indent="-324000" algn="l" defTabSz="717550" rtl="0" eaLnBrk="1" latinLnBrk="0" hangingPunct="1">
              <a:lnSpc>
                <a:spcPct val="110000"/>
              </a:lnSpc>
              <a:spcBef>
                <a:spcPts val="400"/>
              </a:spcBef>
              <a:buClr>
                <a:schemeClr val="accent3"/>
              </a:buClr>
              <a:buFont typeface="+mj-lt"/>
              <a:buAutoNum type="arabicPeriod"/>
              <a:defRPr sz="1600" kern="1200">
                <a:solidFill>
                  <a:schemeClr val="tx1"/>
                </a:solidFill>
                <a:latin typeface="+mn-lt"/>
                <a:ea typeface="+mn-ea"/>
                <a:cs typeface="+mn-cs"/>
              </a:defRPr>
            </a:lvl8pPr>
            <a:lvl9pPr marL="324000" indent="-324000" algn="l" defTabSz="717550" rtl="0" eaLnBrk="1" latinLnBrk="0" hangingPunct="1">
              <a:lnSpc>
                <a:spcPct val="110000"/>
              </a:lnSpc>
              <a:spcBef>
                <a:spcPts val="400"/>
              </a:spcBef>
              <a:buClr>
                <a:schemeClr val="accent3"/>
              </a:buClr>
              <a:buFont typeface="+mj-lt"/>
              <a:buAutoNum type="arabicPeriod"/>
              <a:defRPr sz="1600" kern="1200">
                <a:solidFill>
                  <a:schemeClr val="tx1"/>
                </a:solidFill>
                <a:latin typeface="+mn-lt"/>
                <a:ea typeface="+mn-ea"/>
                <a:cs typeface="+mn-cs"/>
              </a:defRPr>
            </a:lvl9pPr>
          </a:lstStyle>
          <a:p>
            <a:endParaRPr lang="cs-CZ" dirty="0"/>
          </a:p>
          <a:p>
            <a:r>
              <a:rPr lang="cs-CZ" dirty="0"/>
              <a:t>Náklady na vyúčtování a informace o měsíční spotřebě je možné rozúčtovat jako vedlejší domovní náklad.</a:t>
            </a:r>
            <a:endParaRPr lang="en-GB" dirty="0"/>
          </a:p>
        </p:txBody>
      </p:sp>
    </p:spTree>
    <p:extLst>
      <p:ext uri="{BB962C8B-B14F-4D97-AF65-F5344CB8AC3E}">
        <p14:creationId xmlns:p14="http://schemas.microsoft.com/office/powerpoint/2010/main" val="541453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9B6DEE6-9223-510F-205F-7FD288D519D0}"/>
              </a:ext>
            </a:extLst>
          </p:cNvPr>
          <p:cNvSpPr>
            <a:spLocks noGrp="1"/>
          </p:cNvSpPr>
          <p:nvPr>
            <p:ph type="ftr" sz="quarter" idx="11"/>
          </p:nvPr>
        </p:nvSpPr>
        <p:spPr>
          <a:xfrm>
            <a:off x="2783632" y="6021288"/>
            <a:ext cx="5831925" cy="153888"/>
          </a:xfrm>
        </p:spPr>
        <p:txBody>
          <a:bodyPr/>
          <a:lstStyle/>
          <a:p>
            <a:r>
              <a:rPr lang="cs-CZ" sz="2000" cap="all" dirty="0">
                <a:solidFill>
                  <a:schemeClr val="bg1"/>
                </a:solidFill>
                <a:latin typeface="+mn-lt"/>
              </a:rPr>
              <a:t>Jarmila Trčková, </a:t>
            </a:r>
            <a:r>
              <a:rPr lang="cs-CZ" sz="2000" cap="all" dirty="0" err="1">
                <a:solidFill>
                  <a:schemeClr val="bg1"/>
                </a:solidFill>
                <a:latin typeface="+mn-lt"/>
              </a:rPr>
              <a:t>ista</a:t>
            </a:r>
            <a:r>
              <a:rPr lang="cs-CZ" sz="2000" cap="all" dirty="0">
                <a:solidFill>
                  <a:schemeClr val="bg1"/>
                </a:solidFill>
                <a:latin typeface="+mn-lt"/>
              </a:rPr>
              <a:t> ČR s.r.o.</a:t>
            </a:r>
          </a:p>
        </p:txBody>
      </p:sp>
      <p:sp>
        <p:nvSpPr>
          <p:cNvPr id="10" name="Title 3">
            <a:extLst>
              <a:ext uri="{FF2B5EF4-FFF2-40B4-BE49-F238E27FC236}">
                <a16:creationId xmlns:a16="http://schemas.microsoft.com/office/drawing/2014/main" id="{5112E280-FF00-D91D-CBDD-14956655B9F2}"/>
              </a:ext>
            </a:extLst>
          </p:cNvPr>
          <p:cNvSpPr txBox="1">
            <a:spLocks/>
          </p:cNvSpPr>
          <p:nvPr>
            <p:custDataLst>
              <p:tags r:id="rId1"/>
            </p:custDataLst>
          </p:nvPr>
        </p:nvSpPr>
        <p:spPr bwMode="gray">
          <a:xfrm>
            <a:off x="2567608" y="476672"/>
            <a:ext cx="9145016" cy="4896490"/>
          </a:xfrm>
          <a:prstGeom prst="rect">
            <a:avLst/>
          </a:prstGeom>
        </p:spPr>
        <p:txBody>
          <a:bodyPr tIns="0" bIns="0" anchor="ctr" anchorCtr="0"/>
          <a:lstStyle>
            <a:lvl1pPr algn="l" defTabSz="1219170" rtl="0" eaLnBrk="1" latinLnBrk="0" hangingPunct="1">
              <a:spcBef>
                <a:spcPct val="0"/>
              </a:spcBef>
              <a:buNone/>
              <a:defRPr sz="2800" b="1" kern="1200">
                <a:solidFill>
                  <a:schemeClr val="tx2"/>
                </a:solidFill>
                <a:latin typeface="+mj-lt"/>
                <a:ea typeface="+mj-ea"/>
                <a:cs typeface="+mj-cs"/>
              </a:defRPr>
            </a:lvl1pPr>
          </a:lstStyle>
          <a:p>
            <a:endParaRPr lang="cs-CZ" sz="3200" cap="all" dirty="0">
              <a:solidFill>
                <a:schemeClr val="bg1"/>
              </a:solidFill>
              <a:latin typeface="+mn-lt"/>
            </a:endParaRPr>
          </a:p>
          <a:p>
            <a:endParaRPr lang="cs-CZ" sz="3200" cap="all" dirty="0">
              <a:solidFill>
                <a:schemeClr val="bg1"/>
              </a:solidFill>
              <a:latin typeface="+mn-lt"/>
            </a:endParaRPr>
          </a:p>
          <a:p>
            <a:endParaRPr lang="cs-CZ" sz="3200" cap="all" dirty="0">
              <a:solidFill>
                <a:schemeClr val="bg1"/>
              </a:solidFill>
              <a:latin typeface="+mn-lt"/>
            </a:endParaRPr>
          </a:p>
          <a:p>
            <a:endParaRPr lang="cs-CZ" sz="3200" cap="all" dirty="0">
              <a:solidFill>
                <a:schemeClr val="bg1"/>
              </a:solidFill>
              <a:latin typeface="+mn-lt"/>
            </a:endParaRPr>
          </a:p>
          <a:p>
            <a:endParaRPr lang="cs-CZ" sz="3200" cap="all" dirty="0">
              <a:solidFill>
                <a:schemeClr val="bg1"/>
              </a:solidFill>
              <a:latin typeface="+mn-lt"/>
            </a:endParaRPr>
          </a:p>
          <a:p>
            <a:endParaRPr lang="cs-CZ" sz="3200" cap="all" dirty="0">
              <a:solidFill>
                <a:schemeClr val="bg1"/>
              </a:solidFill>
              <a:latin typeface="+mn-lt"/>
            </a:endParaRPr>
          </a:p>
          <a:p>
            <a:r>
              <a:rPr lang="cs-CZ" sz="3200" cap="all" dirty="0">
                <a:solidFill>
                  <a:srgbClr val="1BEB83"/>
                </a:solidFill>
                <a:latin typeface="+mn-lt"/>
              </a:rPr>
              <a:t>Legislativa rozúčtování a změny </a:t>
            </a:r>
          </a:p>
          <a:p>
            <a:r>
              <a:rPr lang="cs-CZ" sz="3200" cap="all" dirty="0">
                <a:solidFill>
                  <a:srgbClr val="1BEB83"/>
                </a:solidFill>
                <a:latin typeface="+mn-lt"/>
              </a:rPr>
              <a:t>od 01.01. 2024</a:t>
            </a:r>
          </a:p>
          <a:p>
            <a:pPr algn="ctr"/>
            <a:endParaRPr lang="cs-CZ" cap="all" dirty="0">
              <a:solidFill>
                <a:schemeClr val="bg1"/>
              </a:solidFill>
              <a:latin typeface="+mn-lt"/>
            </a:endParaRPr>
          </a:p>
          <a:p>
            <a:endParaRPr lang="cs-CZ" cap="all" dirty="0">
              <a:solidFill>
                <a:schemeClr val="bg1"/>
              </a:solidFill>
            </a:endParaRPr>
          </a:p>
          <a:p>
            <a:endParaRPr lang="cs-CZ" cap="all" dirty="0">
              <a:solidFill>
                <a:schemeClr val="bg1"/>
              </a:solidFill>
            </a:endParaRPr>
          </a:p>
          <a:p>
            <a:pPr algn="ctr"/>
            <a:endParaRPr lang="cs-CZ" cap="all" dirty="0">
              <a:solidFill>
                <a:schemeClr val="bg1"/>
              </a:solidFill>
            </a:endParaRPr>
          </a:p>
          <a:p>
            <a:pPr algn="ctr"/>
            <a:endParaRPr lang="cs-CZ" cap="all" dirty="0">
              <a:solidFill>
                <a:schemeClr val="tx1"/>
              </a:solidFill>
              <a:latin typeface="+mn-lt"/>
            </a:endParaRPr>
          </a:p>
        </p:txBody>
      </p:sp>
    </p:spTree>
    <p:extLst>
      <p:ext uri="{BB962C8B-B14F-4D97-AF65-F5344CB8AC3E}">
        <p14:creationId xmlns:p14="http://schemas.microsoft.com/office/powerpoint/2010/main" val="1438363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text 6">
            <a:extLst>
              <a:ext uri="{FF2B5EF4-FFF2-40B4-BE49-F238E27FC236}">
                <a16:creationId xmlns:a16="http://schemas.microsoft.com/office/drawing/2014/main" id="{08B80C8B-22A2-080F-BD39-B4AF435AFC79}"/>
              </a:ext>
            </a:extLst>
          </p:cNvPr>
          <p:cNvSpPr>
            <a:spLocks noGrp="1"/>
          </p:cNvSpPr>
          <p:nvPr>
            <p:ph type="body" sz="quarter" idx="13"/>
          </p:nvPr>
        </p:nvSpPr>
        <p:spPr>
          <a:xfrm>
            <a:off x="263352" y="1556792"/>
            <a:ext cx="6624736" cy="4716736"/>
          </a:xfrm>
        </p:spPr>
        <p:txBody>
          <a:bodyPr>
            <a:normAutofit/>
          </a:bodyPr>
          <a:lstStyle/>
          <a:p>
            <a:pPr marL="0" marR="0" lvl="0" indent="0" algn="l" defTabSz="914400" rtl="0" eaLnBrk="1" fontAlgn="auto" latinLnBrk="0" hangingPunct="1">
              <a:lnSpc>
                <a:spcPct val="100000"/>
              </a:lnSpc>
              <a:spcBef>
                <a:spcPct val="30000"/>
              </a:spcBef>
              <a:spcAft>
                <a:spcPts val="600"/>
              </a:spcAft>
              <a:buClr>
                <a:srgbClr val="92D050"/>
              </a:buClr>
              <a:buSzPct val="150000"/>
              <a:buFontTx/>
              <a:buNone/>
              <a:tabLst/>
              <a:defRPr/>
            </a:pPr>
            <a:r>
              <a:rPr kumimoji="0" lang="sk-SK" b="1" i="0" u="none" strike="noStrike" kern="0" cap="none" spc="0" normalizeH="0" baseline="0" noProof="0" dirty="0" err="1">
                <a:ln>
                  <a:noFill/>
                </a:ln>
                <a:effectLst/>
                <a:uLnTx/>
                <a:uFillTx/>
                <a:latin typeface="+mn-lt"/>
                <a:ea typeface="+mn-ea"/>
                <a:cs typeface="+mn-cs"/>
              </a:rPr>
              <a:t>Přístup</a:t>
            </a:r>
            <a:r>
              <a:rPr kumimoji="0" lang="sk-SK" b="1" i="0" u="none" strike="noStrike" kern="0" cap="none" spc="0" normalizeH="0" baseline="0" noProof="0" dirty="0">
                <a:ln>
                  <a:noFill/>
                </a:ln>
                <a:effectLst/>
                <a:uLnTx/>
                <a:uFillTx/>
                <a:latin typeface="+mn-lt"/>
                <a:ea typeface="+mn-ea"/>
                <a:cs typeface="+mn-cs"/>
              </a:rPr>
              <a:t> pro zákazníka nebo </a:t>
            </a:r>
            <a:r>
              <a:rPr kumimoji="0" lang="sk-SK" b="1" i="0" u="none" strike="noStrike" kern="0" cap="none" spc="0" normalizeH="0" baseline="0" noProof="0" dirty="0" err="1">
                <a:ln>
                  <a:noFill/>
                </a:ln>
                <a:effectLst/>
                <a:uLnTx/>
                <a:uFillTx/>
                <a:latin typeface="+mn-lt"/>
                <a:ea typeface="+mn-ea"/>
                <a:cs typeface="+mn-cs"/>
              </a:rPr>
              <a:t>správce</a:t>
            </a:r>
            <a:r>
              <a:rPr kumimoji="0" lang="sk-SK" b="1" i="0" u="none" strike="noStrike" kern="0" cap="none" spc="0" normalizeH="0" baseline="0" noProof="0" dirty="0">
                <a:ln>
                  <a:noFill/>
                </a:ln>
                <a:effectLst/>
                <a:uLnTx/>
                <a:uFillTx/>
                <a:latin typeface="+mn-lt"/>
                <a:ea typeface="+mn-ea"/>
                <a:cs typeface="+mn-cs"/>
              </a:rPr>
              <a:t> (v </a:t>
            </a:r>
            <a:r>
              <a:rPr kumimoji="0" lang="sk-SK" b="1" i="0" u="none" strike="noStrike" kern="0" cap="none" spc="0" normalizeH="0" baseline="0" noProof="0" dirty="0" err="1">
                <a:ln>
                  <a:noFill/>
                </a:ln>
                <a:effectLst/>
                <a:uLnTx/>
                <a:uFillTx/>
                <a:latin typeface="+mn-lt"/>
                <a:ea typeface="+mn-ea"/>
                <a:cs typeface="+mn-cs"/>
              </a:rPr>
              <a:t>případě</a:t>
            </a:r>
            <a:r>
              <a:rPr kumimoji="0" lang="sk-SK" b="1" i="0" u="none" strike="noStrike" kern="0" cap="none" spc="0" normalizeH="0" baseline="0" noProof="0" dirty="0">
                <a:ln>
                  <a:noFill/>
                </a:ln>
                <a:effectLst/>
                <a:uLnTx/>
                <a:uFillTx/>
                <a:latin typeface="+mn-lt"/>
                <a:ea typeface="+mn-ea"/>
                <a:cs typeface="+mn-cs"/>
              </a:rPr>
              <a:t> </a:t>
            </a:r>
            <a:r>
              <a:rPr kumimoji="0" lang="sk-SK" b="1" i="0" u="none" strike="noStrike" kern="0" cap="none" spc="0" normalizeH="0" baseline="0" noProof="0" dirty="0" err="1">
                <a:ln>
                  <a:noFill/>
                </a:ln>
                <a:effectLst/>
                <a:uLnTx/>
                <a:uFillTx/>
                <a:latin typeface="+mn-lt"/>
                <a:ea typeface="+mn-ea"/>
                <a:cs typeface="+mn-cs"/>
              </a:rPr>
              <a:t>více</a:t>
            </a:r>
            <a:r>
              <a:rPr kumimoji="0" lang="sk-SK" b="1" i="0" u="none" strike="noStrike" kern="0" cap="none" spc="0" normalizeH="0" baseline="0" noProof="0" dirty="0">
                <a:ln>
                  <a:noFill/>
                </a:ln>
                <a:effectLst/>
                <a:uLnTx/>
                <a:uFillTx/>
                <a:latin typeface="+mn-lt"/>
                <a:ea typeface="+mn-ea"/>
                <a:cs typeface="+mn-cs"/>
              </a:rPr>
              <a:t> </a:t>
            </a:r>
            <a:r>
              <a:rPr kumimoji="0" lang="sk-SK" b="1" i="0" u="none" strike="noStrike" kern="0" cap="none" spc="0" normalizeH="0" baseline="0" noProof="0" dirty="0" err="1">
                <a:ln>
                  <a:noFill/>
                </a:ln>
                <a:effectLst/>
                <a:uLnTx/>
                <a:uFillTx/>
                <a:latin typeface="+mn-lt"/>
                <a:ea typeface="+mn-ea"/>
                <a:cs typeface="+mn-cs"/>
              </a:rPr>
              <a:t>objektů</a:t>
            </a:r>
            <a:r>
              <a:rPr kumimoji="0" lang="sk-SK" b="1" i="0" u="none" strike="noStrike" kern="0" cap="none" spc="0" normalizeH="0" baseline="0" noProof="0" dirty="0">
                <a:ln>
                  <a:noFill/>
                </a:ln>
                <a:effectLst/>
                <a:uLnTx/>
                <a:uFillTx/>
                <a:latin typeface="+mn-lt"/>
                <a:ea typeface="+mn-ea"/>
                <a:cs typeface="+mn-cs"/>
              </a:rPr>
              <a:t> jeden </a:t>
            </a:r>
            <a:r>
              <a:rPr kumimoji="0" lang="sk-SK" b="1" i="0" u="none" strike="noStrike" kern="0" cap="none" spc="0" normalizeH="0" baseline="0" noProof="0" dirty="0" err="1">
                <a:ln>
                  <a:noFill/>
                </a:ln>
                <a:effectLst/>
                <a:uLnTx/>
                <a:uFillTx/>
                <a:latin typeface="+mn-lt"/>
                <a:ea typeface="+mn-ea"/>
                <a:cs typeface="+mn-cs"/>
              </a:rPr>
              <a:t>přístup</a:t>
            </a:r>
            <a:r>
              <a:rPr kumimoji="0" lang="sk-SK" b="1" i="0" u="none" strike="noStrike" kern="0" cap="none" spc="0" normalizeH="0" baseline="0" noProof="0" dirty="0">
                <a:ln>
                  <a:noFill/>
                </a:ln>
                <a:effectLst/>
                <a:uLnTx/>
                <a:uFillTx/>
                <a:latin typeface="+mn-lt"/>
                <a:ea typeface="+mn-ea"/>
                <a:cs typeface="+mn-cs"/>
              </a:rPr>
              <a:t>)</a:t>
            </a:r>
          </a:p>
          <a:p>
            <a:pPr marL="0" marR="0" lvl="0" indent="0" algn="l" defTabSz="914400" rtl="0" eaLnBrk="1" fontAlgn="auto" latinLnBrk="0" hangingPunct="1">
              <a:lnSpc>
                <a:spcPct val="100000"/>
              </a:lnSpc>
              <a:spcBef>
                <a:spcPct val="30000"/>
              </a:spcBef>
              <a:spcAft>
                <a:spcPts val="600"/>
              </a:spcAft>
              <a:buClr>
                <a:srgbClr val="92D050"/>
              </a:buClr>
              <a:buSzPct val="150000"/>
              <a:buFontTx/>
              <a:buNone/>
              <a:tabLst/>
              <a:defRPr/>
            </a:pPr>
            <a:r>
              <a:rPr kumimoji="0" lang="sk-SK" b="1" i="0" u="none" strike="noStrike" kern="0" cap="none" spc="0" normalizeH="0" baseline="0" noProof="0" dirty="0" err="1">
                <a:ln>
                  <a:noFill/>
                </a:ln>
                <a:effectLst/>
                <a:uLnTx/>
                <a:uFillTx/>
                <a:latin typeface="+mn-lt"/>
                <a:ea typeface="+mn-ea"/>
                <a:cs typeface="+mn-cs"/>
              </a:rPr>
              <a:t>Přístup</a:t>
            </a:r>
            <a:r>
              <a:rPr kumimoji="0" lang="sk-SK" b="1" i="0" u="none" strike="noStrike" kern="0" cap="none" spc="0" normalizeH="0" baseline="0" noProof="0" dirty="0">
                <a:ln>
                  <a:noFill/>
                </a:ln>
                <a:effectLst/>
                <a:uLnTx/>
                <a:uFillTx/>
                <a:latin typeface="+mn-lt"/>
                <a:ea typeface="+mn-ea"/>
                <a:cs typeface="+mn-cs"/>
              </a:rPr>
              <a:t> pro konečné </a:t>
            </a:r>
            <a:r>
              <a:rPr kumimoji="0" lang="sk-SK" b="1" i="0" u="none" strike="noStrike" kern="0" cap="none" spc="0" normalizeH="0" baseline="0" noProof="0" dirty="0" err="1">
                <a:ln>
                  <a:noFill/>
                </a:ln>
                <a:effectLst/>
                <a:uLnTx/>
                <a:uFillTx/>
                <a:latin typeface="+mn-lt"/>
                <a:ea typeface="+mn-ea"/>
                <a:cs typeface="+mn-cs"/>
              </a:rPr>
              <a:t>uživatele</a:t>
            </a:r>
            <a:endParaRPr kumimoji="0" lang="sk-SK" b="0" i="0" u="none" strike="noStrike" kern="0" cap="none" spc="0" normalizeH="0" baseline="0" noProof="0" dirty="0">
              <a:ln>
                <a:noFill/>
              </a:ln>
              <a:effectLst/>
              <a:uLnTx/>
              <a:uFillTx/>
              <a:latin typeface="+mn-lt"/>
              <a:ea typeface="+mn-ea"/>
              <a:cs typeface="+mn-cs"/>
            </a:endParaRPr>
          </a:p>
          <a:p>
            <a:pPr marL="0" marR="0" lvl="0" indent="0" algn="l" defTabSz="914400" rtl="0" eaLnBrk="1" fontAlgn="auto" latinLnBrk="0" hangingPunct="1">
              <a:lnSpc>
                <a:spcPct val="100000"/>
              </a:lnSpc>
              <a:spcBef>
                <a:spcPct val="30000"/>
              </a:spcBef>
              <a:spcAft>
                <a:spcPts val="600"/>
              </a:spcAft>
              <a:buClr>
                <a:srgbClr val="92D050"/>
              </a:buClr>
              <a:buSzPct val="150000"/>
              <a:buFontTx/>
              <a:buNone/>
              <a:tabLst/>
              <a:defRPr/>
            </a:pPr>
            <a:endParaRPr kumimoji="0" lang="cs-CZ" sz="1800" b="0" i="0" u="none" strike="noStrike" kern="1200" cap="none" spc="0" normalizeH="0" baseline="0" noProof="0" dirty="0">
              <a:ln>
                <a:noFill/>
              </a:ln>
              <a:effectLst/>
              <a:uLnTx/>
              <a:uFillTx/>
              <a:latin typeface="+mn-lt"/>
              <a:ea typeface="+mn-ea"/>
              <a:cs typeface="+mn-cs"/>
            </a:endParaRPr>
          </a:p>
          <a:p>
            <a:pPr marL="285750" marR="0" lvl="0" indent="-285750" algn="l" defTabSz="914400" rtl="0" eaLnBrk="1" fontAlgn="auto" latinLnBrk="0" hangingPunct="1">
              <a:lnSpc>
                <a:spcPct val="100000"/>
              </a:lnSpc>
              <a:spcBef>
                <a:spcPct val="30000"/>
              </a:spcBef>
              <a:spcAft>
                <a:spcPts val="600"/>
              </a:spcAft>
              <a:buClr>
                <a:srgbClr val="92D050"/>
              </a:buClr>
              <a:buSzPct val="150000"/>
              <a:buFont typeface="Wingdings" panose="05000000000000000000" pitchFamily="2" charset="2"/>
              <a:buChar char="ü"/>
              <a:tabLst/>
              <a:defRPr/>
            </a:pPr>
            <a:r>
              <a:rPr kumimoji="0" lang="cs-CZ" sz="1800" b="0" i="0" u="none" strike="noStrike" kern="1200" cap="none" spc="0" normalizeH="0" baseline="0" noProof="0" dirty="0">
                <a:ln>
                  <a:noFill/>
                </a:ln>
                <a:effectLst/>
                <a:uLnTx/>
                <a:uFillTx/>
                <a:latin typeface="+mn-lt"/>
                <a:ea typeface="+mn-ea"/>
                <a:cs typeface="+mn-cs"/>
              </a:rPr>
              <a:t>historie denních odečtů (export do excelu)</a:t>
            </a:r>
          </a:p>
          <a:p>
            <a:pPr marL="285750" marR="0" lvl="0" indent="-285750" algn="l" defTabSz="914400" rtl="0" eaLnBrk="1" fontAlgn="auto" latinLnBrk="0" hangingPunct="1">
              <a:lnSpc>
                <a:spcPct val="100000"/>
              </a:lnSpc>
              <a:spcBef>
                <a:spcPct val="30000"/>
              </a:spcBef>
              <a:spcAft>
                <a:spcPts val="600"/>
              </a:spcAft>
              <a:buClr>
                <a:srgbClr val="92D050"/>
              </a:buClr>
              <a:buSzPct val="150000"/>
              <a:buFont typeface="Wingdings" panose="05000000000000000000" pitchFamily="2" charset="2"/>
              <a:buChar char="ü"/>
              <a:tabLst/>
              <a:defRPr/>
            </a:pPr>
            <a:r>
              <a:rPr kumimoji="0" lang="cs-CZ" sz="1800" b="0" i="0" u="none" strike="noStrike" kern="1200" cap="none" spc="0" normalizeH="0" baseline="0" noProof="0" dirty="0">
                <a:ln>
                  <a:noFill/>
                </a:ln>
                <a:effectLst/>
                <a:uLnTx/>
                <a:uFillTx/>
                <a:latin typeface="+mn-lt"/>
                <a:ea typeface="+mn-ea"/>
                <a:cs typeface="+mn-cs"/>
              </a:rPr>
              <a:t>grafické porovnání spotřeb jednotlivých UJ, objektu </a:t>
            </a:r>
          </a:p>
          <a:p>
            <a:pPr marR="0" lvl="0" algn="l" defTabSz="914400" rtl="0" eaLnBrk="1" fontAlgn="auto" latinLnBrk="0" hangingPunct="1">
              <a:lnSpc>
                <a:spcPct val="100000"/>
              </a:lnSpc>
              <a:spcBef>
                <a:spcPct val="30000"/>
              </a:spcBef>
              <a:spcAft>
                <a:spcPts val="600"/>
              </a:spcAft>
              <a:buClr>
                <a:srgbClr val="92D050"/>
              </a:buClr>
              <a:buSzPct val="150000"/>
              <a:tabLst/>
              <a:defRPr/>
            </a:pPr>
            <a:r>
              <a:rPr lang="cs-CZ" sz="1800" dirty="0">
                <a:latin typeface="+mn-lt"/>
              </a:rPr>
              <a:t>     </a:t>
            </a:r>
            <a:r>
              <a:rPr kumimoji="0" lang="cs-CZ" sz="1800" b="0" i="0" u="none" strike="noStrike" kern="1200" cap="none" spc="0" normalizeH="0" baseline="0" noProof="0" dirty="0">
                <a:ln>
                  <a:noFill/>
                </a:ln>
                <a:effectLst/>
                <a:uLnTx/>
                <a:uFillTx/>
                <a:latin typeface="+mn-lt"/>
                <a:ea typeface="+mn-ea"/>
                <a:cs typeface="+mn-cs"/>
              </a:rPr>
              <a:t>(porovnání s předchozí spotřebou)</a:t>
            </a:r>
          </a:p>
          <a:p>
            <a:pPr marL="285750" marR="0" lvl="0" indent="-285750" algn="l" defTabSz="914400" rtl="0" eaLnBrk="1" fontAlgn="auto" latinLnBrk="0" hangingPunct="1">
              <a:lnSpc>
                <a:spcPct val="100000"/>
              </a:lnSpc>
              <a:spcBef>
                <a:spcPct val="30000"/>
              </a:spcBef>
              <a:spcAft>
                <a:spcPts val="600"/>
              </a:spcAft>
              <a:buClr>
                <a:srgbClr val="92D050"/>
              </a:buClr>
              <a:buSzPct val="150000"/>
              <a:buFont typeface="Wingdings" panose="05000000000000000000" pitchFamily="2" charset="2"/>
              <a:buChar char="ü"/>
              <a:tabLst/>
              <a:defRPr/>
            </a:pPr>
            <a:r>
              <a:rPr kumimoji="0" lang="cs-CZ" sz="1800" b="0" i="0" u="none" strike="noStrike" kern="1200" cap="none" spc="0" normalizeH="0" baseline="0" noProof="0" dirty="0">
                <a:ln>
                  <a:noFill/>
                </a:ln>
                <a:effectLst/>
                <a:uLnTx/>
                <a:uFillTx/>
                <a:latin typeface="+mn-lt"/>
                <a:ea typeface="+mn-ea"/>
                <a:cs typeface="+mn-cs"/>
              </a:rPr>
              <a:t>hromadné exporty dat (pro správce)</a:t>
            </a:r>
          </a:p>
          <a:p>
            <a:pPr marL="285750" marR="0" lvl="0" indent="-285750" algn="l" defTabSz="914400" rtl="0" eaLnBrk="1" fontAlgn="auto" latinLnBrk="0" hangingPunct="1">
              <a:lnSpc>
                <a:spcPct val="100000"/>
              </a:lnSpc>
              <a:spcBef>
                <a:spcPct val="30000"/>
              </a:spcBef>
              <a:spcAft>
                <a:spcPts val="600"/>
              </a:spcAft>
              <a:buClr>
                <a:srgbClr val="92D050"/>
              </a:buClr>
              <a:buSzPct val="150000"/>
              <a:buFont typeface="Wingdings" panose="05000000000000000000" pitchFamily="2" charset="2"/>
              <a:buChar char="ü"/>
              <a:tabLst/>
              <a:defRPr/>
            </a:pPr>
            <a:r>
              <a:rPr kumimoji="0" lang="cs-CZ" sz="1800" b="0" i="0" u="none" strike="noStrike" kern="1200" cap="none" spc="0" normalizeH="0" baseline="0" noProof="0" dirty="0">
                <a:ln>
                  <a:noFill/>
                </a:ln>
                <a:effectLst/>
                <a:uLnTx/>
                <a:uFillTx/>
                <a:latin typeface="+mn-lt"/>
                <a:ea typeface="+mn-ea"/>
                <a:cs typeface="+mn-cs"/>
              </a:rPr>
              <a:t>hlášení o úniku vody, zpětných průtocích VDM a nulových spotřebách</a:t>
            </a:r>
          </a:p>
          <a:p>
            <a:pPr marL="285750" marR="0" lvl="0" indent="-285750" algn="l" defTabSz="914400" rtl="0" eaLnBrk="1" fontAlgn="auto" latinLnBrk="0" hangingPunct="1">
              <a:lnSpc>
                <a:spcPct val="100000"/>
              </a:lnSpc>
              <a:spcBef>
                <a:spcPct val="30000"/>
              </a:spcBef>
              <a:spcAft>
                <a:spcPts val="600"/>
              </a:spcAft>
              <a:buClr>
                <a:srgbClr val="92D050"/>
              </a:buClr>
              <a:buSzPct val="150000"/>
              <a:buFont typeface="Wingdings" panose="05000000000000000000" pitchFamily="2" charset="2"/>
              <a:buChar char="ü"/>
              <a:tabLst/>
              <a:defRPr/>
            </a:pPr>
            <a:r>
              <a:rPr kumimoji="0" lang="cs-CZ" sz="1800" b="0" i="0" u="none" strike="noStrike" kern="1200" cap="none" spc="0" normalizeH="0" baseline="0" noProof="0" dirty="0">
                <a:ln>
                  <a:noFill/>
                </a:ln>
                <a:effectLst/>
                <a:uLnTx/>
                <a:uFillTx/>
                <a:latin typeface="+mn-lt"/>
                <a:ea typeface="+mn-ea"/>
                <a:cs typeface="+mn-cs"/>
              </a:rPr>
              <a:t>dokument vyúčtování (archivace 4 roky)</a:t>
            </a:r>
          </a:p>
          <a:p>
            <a:pPr marL="285750" marR="0" lvl="0" indent="-285750" algn="l" defTabSz="914400" rtl="0" eaLnBrk="1" fontAlgn="auto" latinLnBrk="0" hangingPunct="1">
              <a:lnSpc>
                <a:spcPct val="100000"/>
              </a:lnSpc>
              <a:spcBef>
                <a:spcPct val="30000"/>
              </a:spcBef>
              <a:spcAft>
                <a:spcPts val="600"/>
              </a:spcAft>
              <a:buClr>
                <a:srgbClr val="92D050"/>
              </a:buClr>
              <a:buSzPct val="150000"/>
              <a:buFont typeface="Wingdings" panose="05000000000000000000" pitchFamily="2" charset="2"/>
              <a:buChar char="ü"/>
              <a:tabLst/>
              <a:defRPr/>
            </a:pPr>
            <a:r>
              <a:rPr kumimoji="0" lang="cs-CZ" sz="1800" b="0" i="0" u="none" strike="noStrike" kern="1200" cap="none" spc="0" normalizeH="0" baseline="0" noProof="0" dirty="0">
                <a:ln>
                  <a:noFill/>
                </a:ln>
                <a:effectLst/>
                <a:uLnTx/>
                <a:uFillTx/>
                <a:latin typeface="+mn-lt"/>
                <a:ea typeface="+mn-ea"/>
                <a:cs typeface="+mn-cs"/>
              </a:rPr>
              <a:t>dokument informace o měsíční spotřebě</a:t>
            </a:r>
          </a:p>
          <a:p>
            <a:pPr marL="285750" indent="-285750">
              <a:buFont typeface="Wingdings" panose="05000000000000000000" pitchFamily="2" charset="2"/>
              <a:buChar char="Ø"/>
            </a:pPr>
            <a:endParaRPr lang="cs-CZ" dirty="0"/>
          </a:p>
          <a:p>
            <a:pPr marL="285750" indent="-285750">
              <a:buFont typeface="Wingdings" panose="05000000000000000000" pitchFamily="2" charset="2"/>
              <a:buChar char="Ø"/>
            </a:pPr>
            <a:endParaRPr lang="cs-CZ" dirty="0"/>
          </a:p>
          <a:p>
            <a:pPr marL="285750" indent="-285750">
              <a:buFont typeface="Wingdings" panose="05000000000000000000" pitchFamily="2" charset="2"/>
              <a:buChar char="Ø"/>
            </a:pPr>
            <a:endParaRPr lang="cs-CZ" dirty="0"/>
          </a:p>
          <a:p>
            <a:endParaRPr lang="cs-CZ" dirty="0"/>
          </a:p>
          <a:p>
            <a:endParaRPr lang="cs-CZ" dirty="0"/>
          </a:p>
        </p:txBody>
      </p:sp>
      <p:sp>
        <p:nvSpPr>
          <p:cNvPr id="2" name="Titel 14">
            <a:extLst>
              <a:ext uri="{FF2B5EF4-FFF2-40B4-BE49-F238E27FC236}">
                <a16:creationId xmlns:a16="http://schemas.microsoft.com/office/drawing/2014/main" id="{51AFC8C3-1BE3-BCA6-03A0-6A3B93E1CEBF}"/>
              </a:ext>
            </a:extLst>
          </p:cNvPr>
          <p:cNvSpPr txBox="1">
            <a:spLocks noGrp="1"/>
          </p:cNvSpPr>
          <p:nvPr>
            <p:ph type="title"/>
            <p:custDataLst>
              <p:tags r:id="rId1"/>
            </p:custDataLst>
          </p:nvPr>
        </p:nvSpPr>
        <p:spPr bwMode="gray">
          <a:xfrm>
            <a:off x="263352" y="378097"/>
            <a:ext cx="7704137" cy="41275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0" kern="1200" cap="all" spc="50" baseline="0">
                <a:solidFill>
                  <a:schemeClr val="tx1"/>
                </a:solidFill>
                <a:latin typeface="+mj-lt"/>
                <a:ea typeface="+mj-ea"/>
                <a:cs typeface="+mj-cs"/>
              </a:defRPr>
            </a:lvl1pPr>
          </a:lstStyle>
          <a:p>
            <a:r>
              <a:rPr lang="sk-SK" b="1" cap="none" spc="0" dirty="0">
                <a:solidFill>
                  <a:schemeClr val="tx2">
                    <a:lumMod val="10000"/>
                  </a:schemeClr>
                </a:solidFill>
              </a:rPr>
              <a:t>ZÁKAZNICKÝ PORTÁL </a:t>
            </a:r>
            <a:br>
              <a:rPr lang="de-DE" sz="2000" b="1" cap="none" spc="0" dirty="0">
                <a:solidFill>
                  <a:srgbClr val="002060"/>
                </a:solidFill>
                <a:latin typeface="Arial"/>
              </a:rPr>
            </a:br>
            <a:endParaRPr lang="cs-CZ" sz="2000" cap="none" dirty="0">
              <a:solidFill>
                <a:schemeClr val="tx2">
                  <a:lumMod val="10000"/>
                </a:schemeClr>
              </a:solidFill>
              <a:latin typeface="+mj-lt"/>
            </a:endParaRPr>
          </a:p>
        </p:txBody>
      </p:sp>
      <p:pic>
        <p:nvPicPr>
          <p:cNvPr id="7" name="Obrázek 6">
            <a:extLst>
              <a:ext uri="{FF2B5EF4-FFF2-40B4-BE49-F238E27FC236}">
                <a16:creationId xmlns:a16="http://schemas.microsoft.com/office/drawing/2014/main" id="{8CFAD105-A073-1996-7955-E4DADFD1C31A}"/>
              </a:ext>
            </a:extLst>
          </p:cNvPr>
          <p:cNvPicPr>
            <a:picLocks noChangeAspect="1"/>
          </p:cNvPicPr>
          <p:nvPr/>
        </p:nvPicPr>
        <p:blipFill>
          <a:blip r:embed="rId3"/>
          <a:stretch>
            <a:fillRect/>
          </a:stretch>
        </p:blipFill>
        <p:spPr>
          <a:xfrm>
            <a:off x="6528048" y="2276872"/>
            <a:ext cx="4317107" cy="2880320"/>
          </a:xfrm>
          <a:prstGeom prst="rect">
            <a:avLst/>
          </a:prstGeom>
        </p:spPr>
      </p:pic>
    </p:spTree>
    <p:extLst>
      <p:ext uri="{BB962C8B-B14F-4D97-AF65-F5344CB8AC3E}">
        <p14:creationId xmlns:p14="http://schemas.microsoft.com/office/powerpoint/2010/main" val="6404533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A7ACD981-B529-1656-63F4-24C2EC615401}"/>
              </a:ext>
            </a:extLst>
          </p:cNvPr>
          <p:cNvPicPr>
            <a:picLocks noChangeAspect="1"/>
          </p:cNvPicPr>
          <p:nvPr/>
        </p:nvPicPr>
        <p:blipFill>
          <a:blip r:embed="rId2"/>
          <a:stretch>
            <a:fillRect/>
          </a:stretch>
        </p:blipFill>
        <p:spPr>
          <a:xfrm>
            <a:off x="1074234" y="382635"/>
            <a:ext cx="4445703" cy="6250725"/>
          </a:xfrm>
          <a:prstGeom prst="rect">
            <a:avLst/>
          </a:prstGeom>
        </p:spPr>
      </p:pic>
      <p:sp>
        <p:nvSpPr>
          <p:cNvPr id="4" name="Zástupný text 3">
            <a:extLst>
              <a:ext uri="{FF2B5EF4-FFF2-40B4-BE49-F238E27FC236}">
                <a16:creationId xmlns:a16="http://schemas.microsoft.com/office/drawing/2014/main" id="{A3AD3BAE-CE8E-8AA5-10BF-70D706DBA438}"/>
              </a:ext>
            </a:extLst>
          </p:cNvPr>
          <p:cNvSpPr>
            <a:spLocks noGrp="1"/>
          </p:cNvSpPr>
          <p:nvPr>
            <p:ph type="body" sz="quarter" idx="15"/>
          </p:nvPr>
        </p:nvSpPr>
        <p:spPr/>
        <p:txBody>
          <a:bodyPr/>
          <a:lstStyle/>
          <a:p>
            <a:endParaRPr lang="cs-CZ"/>
          </a:p>
        </p:txBody>
      </p:sp>
      <p:sp>
        <p:nvSpPr>
          <p:cNvPr id="6" name="Zástupný symbol pro číslo snímku 5">
            <a:extLst>
              <a:ext uri="{FF2B5EF4-FFF2-40B4-BE49-F238E27FC236}">
                <a16:creationId xmlns:a16="http://schemas.microsoft.com/office/drawing/2014/main" id="{0F1704B1-5ED5-5ABD-D86A-A216F918B76D}"/>
              </a:ext>
            </a:extLst>
          </p:cNvPr>
          <p:cNvSpPr>
            <a:spLocks noGrp="1"/>
          </p:cNvSpPr>
          <p:nvPr>
            <p:ph type="sldNum" sz="quarter" idx="17"/>
          </p:nvPr>
        </p:nvSpPr>
        <p:spPr/>
        <p:txBody>
          <a:bodyPr/>
          <a:lstStyle/>
          <a:p>
            <a:fld id="{8FF9B0DE-3FEB-4AA0-B465-B80EF7C1333D}" type="slidenum">
              <a:rPr lang="de-DE" smtClean="0"/>
              <a:pPr/>
              <a:t>21</a:t>
            </a:fld>
            <a:endParaRPr lang="de-DE" dirty="0"/>
          </a:p>
        </p:txBody>
      </p:sp>
      <p:sp>
        <p:nvSpPr>
          <p:cNvPr id="9" name="TextovéPole 8">
            <a:extLst>
              <a:ext uri="{FF2B5EF4-FFF2-40B4-BE49-F238E27FC236}">
                <a16:creationId xmlns:a16="http://schemas.microsoft.com/office/drawing/2014/main" id="{23F2CDC3-8575-3E4E-D60B-8EE662E6BA9B}"/>
              </a:ext>
            </a:extLst>
          </p:cNvPr>
          <p:cNvSpPr txBox="1"/>
          <p:nvPr/>
        </p:nvSpPr>
        <p:spPr bwMode="gray">
          <a:xfrm rot="1644720">
            <a:off x="2598874" y="3936469"/>
            <a:ext cx="5842126" cy="1241764"/>
          </a:xfrm>
          <a:prstGeom prst="rect">
            <a:avLst/>
          </a:prstGeom>
          <a:noFill/>
        </p:spPr>
        <p:txBody>
          <a:bodyPr wrap="square" lIns="0" tIns="0" rIns="0" bIns="0" rtlCol="0">
            <a:noAutofit/>
          </a:bodyPr>
          <a:lstStyle/>
          <a:p>
            <a:pPr algn="l">
              <a:lnSpc>
                <a:spcPct val="110000"/>
              </a:lnSpc>
              <a:spcBef>
                <a:spcPts val="600"/>
              </a:spcBef>
              <a:buClr>
                <a:schemeClr val="bg2"/>
              </a:buClr>
              <a:buSzPct val="100000"/>
            </a:pPr>
            <a:r>
              <a:rPr lang="cs-CZ" sz="5400" dirty="0">
                <a:solidFill>
                  <a:srgbClr val="E63F0C"/>
                </a:solidFill>
              </a:rPr>
              <a:t>PŘÍKLAD</a:t>
            </a:r>
          </a:p>
        </p:txBody>
      </p:sp>
      <p:sp>
        <p:nvSpPr>
          <p:cNvPr id="3" name="TextovéPole 2">
            <a:extLst>
              <a:ext uri="{FF2B5EF4-FFF2-40B4-BE49-F238E27FC236}">
                <a16:creationId xmlns:a16="http://schemas.microsoft.com/office/drawing/2014/main" id="{1E1A6D2B-3DC1-1B16-FE37-8F574385AA01}"/>
              </a:ext>
            </a:extLst>
          </p:cNvPr>
          <p:cNvSpPr txBox="1"/>
          <p:nvPr/>
        </p:nvSpPr>
        <p:spPr bwMode="gray">
          <a:xfrm>
            <a:off x="11424592" y="6165304"/>
            <a:ext cx="648072" cy="692696"/>
          </a:xfrm>
          <a:prstGeom prst="rect">
            <a:avLst/>
          </a:prstGeom>
          <a:solidFill>
            <a:schemeClr val="bg1"/>
          </a:solidFill>
        </p:spPr>
        <p:txBody>
          <a:bodyPr wrap="square" lIns="0" tIns="0" rIns="0" bIns="0" rtlCol="0">
            <a:noAutofit/>
          </a:bodyPr>
          <a:lstStyle/>
          <a:p>
            <a:pPr marL="216000" indent="-216000" algn="l">
              <a:lnSpc>
                <a:spcPct val="110000"/>
              </a:lnSpc>
              <a:spcBef>
                <a:spcPts val="600"/>
              </a:spcBef>
              <a:buClr>
                <a:schemeClr val="bg2"/>
              </a:buClr>
              <a:buSzPct val="100000"/>
              <a:buFont typeface="Wingdings 2" panose="05020102010507070707" pitchFamily="18" charset="2"/>
              <a:buChar char="¡"/>
            </a:pPr>
            <a:endParaRPr lang="cs-CZ" sz="1600" dirty="0" err="1"/>
          </a:p>
        </p:txBody>
      </p:sp>
      <p:pic>
        <p:nvPicPr>
          <p:cNvPr id="13" name="Obrázek 12">
            <a:extLst>
              <a:ext uri="{FF2B5EF4-FFF2-40B4-BE49-F238E27FC236}">
                <a16:creationId xmlns:a16="http://schemas.microsoft.com/office/drawing/2014/main" id="{5B227D76-DCE6-3220-F7DF-15840F35E072}"/>
              </a:ext>
            </a:extLst>
          </p:cNvPr>
          <p:cNvPicPr>
            <a:picLocks noChangeAspect="1"/>
          </p:cNvPicPr>
          <p:nvPr/>
        </p:nvPicPr>
        <p:blipFill>
          <a:blip r:embed="rId3"/>
          <a:stretch>
            <a:fillRect/>
          </a:stretch>
        </p:blipFill>
        <p:spPr>
          <a:xfrm>
            <a:off x="6096000" y="381631"/>
            <a:ext cx="4338594" cy="6057296"/>
          </a:xfrm>
          <a:prstGeom prst="rect">
            <a:avLst/>
          </a:prstGeom>
        </p:spPr>
      </p:pic>
    </p:spTree>
    <p:extLst>
      <p:ext uri="{BB962C8B-B14F-4D97-AF65-F5344CB8AC3E}">
        <p14:creationId xmlns:p14="http://schemas.microsoft.com/office/powerpoint/2010/main" val="233636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text 3">
            <a:extLst>
              <a:ext uri="{FF2B5EF4-FFF2-40B4-BE49-F238E27FC236}">
                <a16:creationId xmlns:a16="http://schemas.microsoft.com/office/drawing/2014/main" id="{CC7B34E0-67BA-E035-687F-BC68D4A996F6}"/>
              </a:ext>
            </a:extLst>
          </p:cNvPr>
          <p:cNvSpPr>
            <a:spLocks noGrp="1"/>
          </p:cNvSpPr>
          <p:nvPr>
            <p:ph type="body" sz="quarter" idx="15"/>
          </p:nvPr>
        </p:nvSpPr>
        <p:spPr/>
        <p:txBody>
          <a:bodyPr/>
          <a:lstStyle/>
          <a:p>
            <a:endParaRPr lang="cs-CZ"/>
          </a:p>
        </p:txBody>
      </p:sp>
      <p:sp>
        <p:nvSpPr>
          <p:cNvPr id="6" name="Zástupný symbol pro číslo snímku 5">
            <a:extLst>
              <a:ext uri="{FF2B5EF4-FFF2-40B4-BE49-F238E27FC236}">
                <a16:creationId xmlns:a16="http://schemas.microsoft.com/office/drawing/2014/main" id="{DDED8F67-5836-9CDA-CC41-EEC6671AA2F3}"/>
              </a:ext>
            </a:extLst>
          </p:cNvPr>
          <p:cNvSpPr>
            <a:spLocks noGrp="1"/>
          </p:cNvSpPr>
          <p:nvPr>
            <p:ph type="sldNum" sz="quarter" idx="17"/>
          </p:nvPr>
        </p:nvSpPr>
        <p:spPr/>
        <p:txBody>
          <a:bodyPr/>
          <a:lstStyle/>
          <a:p>
            <a:fld id="{8FF9B0DE-3FEB-4AA0-B465-B80EF7C1333D}" type="slidenum">
              <a:rPr lang="de-DE" smtClean="0"/>
              <a:pPr/>
              <a:t>22</a:t>
            </a:fld>
            <a:endParaRPr lang="de-DE" dirty="0"/>
          </a:p>
        </p:txBody>
      </p:sp>
      <p:pic>
        <p:nvPicPr>
          <p:cNvPr id="7" name="Obrázek 6">
            <a:extLst>
              <a:ext uri="{FF2B5EF4-FFF2-40B4-BE49-F238E27FC236}">
                <a16:creationId xmlns:a16="http://schemas.microsoft.com/office/drawing/2014/main" id="{19BCC54C-3F9B-2D5B-85B1-A6774DE08FE9}"/>
              </a:ext>
            </a:extLst>
          </p:cNvPr>
          <p:cNvPicPr>
            <a:picLocks noChangeAspect="1"/>
          </p:cNvPicPr>
          <p:nvPr/>
        </p:nvPicPr>
        <p:blipFill>
          <a:blip r:embed="rId2"/>
          <a:stretch>
            <a:fillRect/>
          </a:stretch>
        </p:blipFill>
        <p:spPr>
          <a:xfrm>
            <a:off x="1991544" y="827616"/>
            <a:ext cx="8424936" cy="5496443"/>
          </a:xfrm>
          <a:prstGeom prst="rect">
            <a:avLst/>
          </a:prstGeom>
        </p:spPr>
      </p:pic>
      <p:sp>
        <p:nvSpPr>
          <p:cNvPr id="3" name="TextovéPole 2">
            <a:extLst>
              <a:ext uri="{FF2B5EF4-FFF2-40B4-BE49-F238E27FC236}">
                <a16:creationId xmlns:a16="http://schemas.microsoft.com/office/drawing/2014/main" id="{0D09DDF6-1CFB-AB61-4818-C6C60B85675E}"/>
              </a:ext>
            </a:extLst>
          </p:cNvPr>
          <p:cNvSpPr txBox="1"/>
          <p:nvPr/>
        </p:nvSpPr>
        <p:spPr bwMode="gray">
          <a:xfrm>
            <a:off x="11424592" y="6165304"/>
            <a:ext cx="648072" cy="692696"/>
          </a:xfrm>
          <a:prstGeom prst="rect">
            <a:avLst/>
          </a:prstGeom>
          <a:solidFill>
            <a:schemeClr val="bg1"/>
          </a:solidFill>
        </p:spPr>
        <p:txBody>
          <a:bodyPr wrap="square" lIns="0" tIns="0" rIns="0" bIns="0" rtlCol="0">
            <a:noAutofit/>
          </a:bodyPr>
          <a:lstStyle/>
          <a:p>
            <a:pPr marL="216000" indent="-216000" algn="l">
              <a:lnSpc>
                <a:spcPct val="110000"/>
              </a:lnSpc>
              <a:spcBef>
                <a:spcPts val="600"/>
              </a:spcBef>
              <a:buClr>
                <a:schemeClr val="bg2"/>
              </a:buClr>
              <a:buSzPct val="100000"/>
              <a:buFont typeface="Wingdings 2" panose="05020102010507070707" pitchFamily="18" charset="2"/>
              <a:buChar char="¡"/>
            </a:pPr>
            <a:endParaRPr lang="cs-CZ" sz="1600" dirty="0" err="1"/>
          </a:p>
        </p:txBody>
      </p:sp>
    </p:spTree>
    <p:extLst>
      <p:ext uri="{BB962C8B-B14F-4D97-AF65-F5344CB8AC3E}">
        <p14:creationId xmlns:p14="http://schemas.microsoft.com/office/powerpoint/2010/main" val="1134810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text 6">
            <a:extLst>
              <a:ext uri="{FF2B5EF4-FFF2-40B4-BE49-F238E27FC236}">
                <a16:creationId xmlns:a16="http://schemas.microsoft.com/office/drawing/2014/main" id="{08B80C8B-22A2-080F-BD39-B4AF435AFC79}"/>
              </a:ext>
            </a:extLst>
          </p:cNvPr>
          <p:cNvSpPr>
            <a:spLocks noGrp="1"/>
          </p:cNvSpPr>
          <p:nvPr>
            <p:ph type="body" sz="quarter" idx="13"/>
          </p:nvPr>
        </p:nvSpPr>
        <p:spPr>
          <a:xfrm>
            <a:off x="263352" y="1268760"/>
            <a:ext cx="6624736" cy="4716736"/>
          </a:xfrm>
        </p:spPr>
        <p:txBody>
          <a:bodyPr>
            <a:normAutofit fontScale="77500" lnSpcReduction="20000"/>
          </a:bodyPr>
          <a:lstStyle/>
          <a:p>
            <a:pPr>
              <a:buClr>
                <a:srgbClr val="92D050"/>
              </a:buClr>
            </a:pPr>
            <a:endParaRPr lang="cs-CZ" sz="1600" dirty="0">
              <a:solidFill>
                <a:schemeClr val="tx2">
                  <a:lumMod val="10000"/>
                </a:schemeClr>
              </a:solidFill>
              <a:latin typeface="+mj-lt"/>
            </a:endParaRPr>
          </a:p>
          <a:p>
            <a:pPr marL="285750" indent="-285750">
              <a:buClr>
                <a:srgbClr val="92D050"/>
              </a:buClr>
              <a:buFont typeface="Wingdings" panose="05000000000000000000" pitchFamily="2" charset="2"/>
              <a:buChar char="ü"/>
            </a:pPr>
            <a:r>
              <a:rPr lang="cs-CZ" sz="1800" dirty="0">
                <a:solidFill>
                  <a:schemeClr val="tx2">
                    <a:lumMod val="10000"/>
                  </a:schemeClr>
                </a:solidFill>
                <a:latin typeface="+mn-lt"/>
              </a:rPr>
              <a:t>příprava smluvních dokumentů</a:t>
            </a:r>
          </a:p>
          <a:p>
            <a:pPr marL="285750" indent="-285750">
              <a:buClr>
                <a:srgbClr val="92D050"/>
              </a:buClr>
              <a:buFont typeface="Wingdings" panose="05000000000000000000" pitchFamily="2" charset="2"/>
              <a:buChar char="ü"/>
            </a:pPr>
            <a:endParaRPr lang="cs-CZ" sz="1800" dirty="0">
              <a:solidFill>
                <a:schemeClr val="tx2">
                  <a:lumMod val="10000"/>
                </a:schemeClr>
              </a:solidFill>
              <a:latin typeface="+mn-lt"/>
            </a:endParaRPr>
          </a:p>
          <a:p>
            <a:pPr marL="285750" indent="-285750">
              <a:buClr>
                <a:srgbClr val="92D050"/>
              </a:buClr>
              <a:buFont typeface="Wingdings" panose="05000000000000000000" pitchFamily="2" charset="2"/>
              <a:buChar char="ü"/>
            </a:pPr>
            <a:r>
              <a:rPr lang="cs-CZ" sz="1800" dirty="0">
                <a:solidFill>
                  <a:schemeClr val="tx2">
                    <a:lumMod val="10000"/>
                  </a:schemeClr>
                </a:solidFill>
                <a:latin typeface="+mn-lt"/>
              </a:rPr>
              <a:t>před aktivací služby aktualizace seznamu uživatelů v systému</a:t>
            </a:r>
          </a:p>
          <a:p>
            <a:pPr marL="285750" indent="-285750">
              <a:buClr>
                <a:srgbClr val="92D050"/>
              </a:buClr>
              <a:buFont typeface="Wingdings" panose="05000000000000000000" pitchFamily="2" charset="2"/>
              <a:buChar char="ü"/>
            </a:pPr>
            <a:endParaRPr lang="cs-CZ" sz="1800" dirty="0">
              <a:solidFill>
                <a:schemeClr val="tx2">
                  <a:lumMod val="10000"/>
                </a:schemeClr>
              </a:solidFill>
              <a:latin typeface="+mn-lt"/>
            </a:endParaRPr>
          </a:p>
          <a:p>
            <a:pPr marL="285750" indent="-285750">
              <a:buClr>
                <a:srgbClr val="92D050"/>
              </a:buClr>
              <a:buFont typeface="Wingdings" panose="05000000000000000000" pitchFamily="2" charset="2"/>
              <a:buChar char="ü"/>
            </a:pPr>
            <a:r>
              <a:rPr lang="cs-CZ" sz="1800" dirty="0">
                <a:solidFill>
                  <a:schemeClr val="tx2">
                    <a:lumMod val="10000"/>
                  </a:schemeClr>
                </a:solidFill>
                <a:latin typeface="+mn-lt"/>
              </a:rPr>
              <a:t>aktivace služby a odeslání přístupu na portál na kontakt ze smlouvy (zákazníkovi/správci)</a:t>
            </a:r>
          </a:p>
          <a:p>
            <a:pPr marL="285750" indent="-285750">
              <a:buClr>
                <a:srgbClr val="92D050"/>
              </a:buClr>
              <a:buFont typeface="Wingdings" panose="05000000000000000000" pitchFamily="2" charset="2"/>
              <a:buChar char="ü"/>
            </a:pPr>
            <a:endParaRPr lang="cs-CZ" sz="1800" dirty="0">
              <a:solidFill>
                <a:schemeClr val="tx2">
                  <a:lumMod val="10000"/>
                </a:schemeClr>
              </a:solidFill>
              <a:latin typeface="+mn-lt"/>
            </a:endParaRPr>
          </a:p>
          <a:p>
            <a:pPr marL="285750" indent="-285750">
              <a:buClr>
                <a:srgbClr val="92D050"/>
              </a:buClr>
              <a:buFont typeface="Wingdings" panose="05000000000000000000" pitchFamily="2" charset="2"/>
              <a:buChar char="ü"/>
            </a:pPr>
            <a:r>
              <a:rPr lang="cs-CZ" sz="1800" dirty="0">
                <a:solidFill>
                  <a:schemeClr val="tx2">
                    <a:lumMod val="10000"/>
                  </a:schemeClr>
                </a:solidFill>
                <a:latin typeface="+mn-lt"/>
              </a:rPr>
              <a:t>průvodní dopis pro konečné uživatele </a:t>
            </a:r>
          </a:p>
          <a:p>
            <a:pPr>
              <a:buClr>
                <a:srgbClr val="92D050"/>
              </a:buClr>
            </a:pPr>
            <a:endParaRPr lang="cs-CZ" sz="1800" dirty="0">
              <a:solidFill>
                <a:schemeClr val="tx2">
                  <a:lumMod val="10000"/>
                </a:schemeClr>
              </a:solidFill>
              <a:latin typeface="+mn-lt"/>
            </a:endParaRPr>
          </a:p>
          <a:p>
            <a:pPr marL="285750" indent="-285750">
              <a:buClr>
                <a:srgbClr val="92D050"/>
              </a:buClr>
              <a:buFont typeface="Wingdings" panose="05000000000000000000" pitchFamily="2" charset="2"/>
              <a:buChar char="ü"/>
            </a:pPr>
            <a:r>
              <a:rPr lang="cs-CZ" sz="1800" dirty="0">
                <a:solidFill>
                  <a:schemeClr val="tx2">
                    <a:lumMod val="10000"/>
                  </a:schemeClr>
                </a:solidFill>
                <a:latin typeface="+mn-lt"/>
              </a:rPr>
              <a:t>notifikace o vygenerovaných dokumentech měsíční spotřeby</a:t>
            </a:r>
          </a:p>
          <a:p>
            <a:pPr marL="285750" indent="-285750">
              <a:buClr>
                <a:srgbClr val="92D050"/>
              </a:buClr>
              <a:buFont typeface="Wingdings" panose="05000000000000000000" pitchFamily="2" charset="2"/>
              <a:buChar char="ü"/>
            </a:pPr>
            <a:endParaRPr lang="cs-CZ" sz="1800" dirty="0">
              <a:solidFill>
                <a:schemeClr val="tx2">
                  <a:lumMod val="10000"/>
                </a:schemeClr>
              </a:solidFill>
              <a:latin typeface="+mn-lt"/>
            </a:endParaRPr>
          </a:p>
          <a:p>
            <a:pPr marL="285750" indent="-285750">
              <a:buClr>
                <a:srgbClr val="92D050"/>
              </a:buClr>
              <a:buFont typeface="Wingdings" panose="05000000000000000000" pitchFamily="2" charset="2"/>
              <a:buChar char="ü"/>
            </a:pPr>
            <a:r>
              <a:rPr lang="cs-CZ" sz="1800" dirty="0">
                <a:solidFill>
                  <a:schemeClr val="tx2">
                    <a:lumMod val="10000"/>
                  </a:schemeClr>
                </a:solidFill>
                <a:latin typeface="+mn-lt"/>
              </a:rPr>
              <a:t>vyřizování dotazů/požadavků k poskytované službě (e-mail: portal@ista.cz)</a:t>
            </a:r>
          </a:p>
          <a:p>
            <a:pPr marL="285750" indent="-285750">
              <a:buClr>
                <a:srgbClr val="92D050"/>
              </a:buClr>
              <a:buFont typeface="Wingdings" panose="05000000000000000000" pitchFamily="2" charset="2"/>
              <a:buChar char="ü"/>
            </a:pPr>
            <a:endParaRPr lang="cs-CZ" sz="1800" dirty="0">
              <a:solidFill>
                <a:schemeClr val="tx2">
                  <a:lumMod val="10000"/>
                </a:schemeClr>
              </a:solidFill>
              <a:latin typeface="+mn-lt"/>
            </a:endParaRPr>
          </a:p>
          <a:p>
            <a:pPr marL="285750" indent="-285750">
              <a:buClr>
                <a:srgbClr val="92D050"/>
              </a:buClr>
              <a:buFont typeface="Wingdings" panose="05000000000000000000" pitchFamily="2" charset="2"/>
              <a:buChar char="ü"/>
            </a:pPr>
            <a:r>
              <a:rPr lang="cs-CZ" sz="1800" dirty="0">
                <a:solidFill>
                  <a:schemeClr val="tx2">
                    <a:lumMod val="10000"/>
                  </a:schemeClr>
                </a:solidFill>
                <a:latin typeface="+mn-lt"/>
              </a:rPr>
              <a:t>změny uživatelů je třeba hlásit co nejdříve </a:t>
            </a:r>
          </a:p>
          <a:p>
            <a:pPr marL="285750" indent="-285750">
              <a:buFont typeface="Wingdings" panose="05000000000000000000" pitchFamily="2" charset="2"/>
              <a:buChar char="Ø"/>
            </a:pPr>
            <a:endParaRPr lang="cs-CZ" dirty="0"/>
          </a:p>
          <a:p>
            <a:pPr marL="285750" indent="-285750">
              <a:buFont typeface="Wingdings" panose="05000000000000000000" pitchFamily="2" charset="2"/>
              <a:buChar char="Ø"/>
            </a:pPr>
            <a:endParaRPr lang="cs-CZ" dirty="0"/>
          </a:p>
          <a:p>
            <a:pPr marL="285750" indent="-285750">
              <a:buFont typeface="Wingdings" panose="05000000000000000000" pitchFamily="2" charset="2"/>
              <a:buChar char="Ø"/>
            </a:pPr>
            <a:endParaRPr lang="cs-CZ" dirty="0"/>
          </a:p>
          <a:p>
            <a:endParaRPr lang="cs-CZ" dirty="0"/>
          </a:p>
          <a:p>
            <a:endParaRPr lang="cs-CZ" dirty="0"/>
          </a:p>
        </p:txBody>
      </p:sp>
      <p:sp>
        <p:nvSpPr>
          <p:cNvPr id="2" name="Titel 14">
            <a:extLst>
              <a:ext uri="{FF2B5EF4-FFF2-40B4-BE49-F238E27FC236}">
                <a16:creationId xmlns:a16="http://schemas.microsoft.com/office/drawing/2014/main" id="{51AFC8C3-1BE3-BCA6-03A0-6A3B93E1CEBF}"/>
              </a:ext>
            </a:extLst>
          </p:cNvPr>
          <p:cNvSpPr txBox="1">
            <a:spLocks noGrp="1"/>
          </p:cNvSpPr>
          <p:nvPr>
            <p:ph type="title"/>
            <p:custDataLst>
              <p:tags r:id="rId1"/>
            </p:custDataLst>
          </p:nvPr>
        </p:nvSpPr>
        <p:spPr bwMode="gray">
          <a:xfrm>
            <a:off x="263352" y="378097"/>
            <a:ext cx="7704137" cy="41275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0" kern="1200" cap="all" spc="50" baseline="0">
                <a:solidFill>
                  <a:schemeClr val="tx1"/>
                </a:solidFill>
                <a:latin typeface="+mj-lt"/>
                <a:ea typeface="+mj-ea"/>
                <a:cs typeface="+mj-cs"/>
              </a:defRPr>
            </a:lvl1pPr>
          </a:lstStyle>
          <a:p>
            <a:r>
              <a:rPr lang="sk-SK" b="1" cap="none" spc="0" dirty="0">
                <a:solidFill>
                  <a:schemeClr val="tx2">
                    <a:lumMod val="10000"/>
                  </a:schemeClr>
                </a:solidFill>
              </a:rPr>
              <a:t>AKTIVACE SLUŽBY V PRAXI</a:t>
            </a:r>
            <a:br>
              <a:rPr lang="de-DE" sz="2000" b="1" cap="none" spc="0" dirty="0">
                <a:solidFill>
                  <a:srgbClr val="002060"/>
                </a:solidFill>
                <a:latin typeface="Arial"/>
              </a:rPr>
            </a:br>
            <a:endParaRPr lang="cs-CZ" sz="2000" cap="none" dirty="0">
              <a:solidFill>
                <a:schemeClr val="tx2">
                  <a:lumMod val="10000"/>
                </a:schemeClr>
              </a:solidFill>
              <a:latin typeface="+mj-lt"/>
            </a:endParaRPr>
          </a:p>
        </p:txBody>
      </p:sp>
      <p:pic>
        <p:nvPicPr>
          <p:cNvPr id="4" name="Obrázek 3">
            <a:extLst>
              <a:ext uri="{FF2B5EF4-FFF2-40B4-BE49-F238E27FC236}">
                <a16:creationId xmlns:a16="http://schemas.microsoft.com/office/drawing/2014/main" id="{EA2FCE52-397B-493D-AE5B-4F6461FF8069}"/>
              </a:ext>
            </a:extLst>
          </p:cNvPr>
          <p:cNvPicPr>
            <a:picLocks noChangeAspect="1"/>
          </p:cNvPicPr>
          <p:nvPr/>
        </p:nvPicPr>
        <p:blipFill>
          <a:blip r:embed="rId3"/>
          <a:stretch>
            <a:fillRect/>
          </a:stretch>
        </p:blipFill>
        <p:spPr>
          <a:xfrm>
            <a:off x="6456040" y="2164656"/>
            <a:ext cx="4383991" cy="2924944"/>
          </a:xfrm>
          <a:prstGeom prst="rect">
            <a:avLst/>
          </a:prstGeom>
        </p:spPr>
      </p:pic>
    </p:spTree>
    <p:extLst>
      <p:ext uri="{BB962C8B-B14F-4D97-AF65-F5344CB8AC3E}">
        <p14:creationId xmlns:p14="http://schemas.microsoft.com/office/powerpoint/2010/main" val="5069310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4C8E19-4E68-2A09-EC31-85CA3BE8B917}"/>
              </a:ext>
            </a:extLst>
          </p:cNvPr>
          <p:cNvSpPr>
            <a:spLocks noGrp="1"/>
          </p:cNvSpPr>
          <p:nvPr>
            <p:ph type="body" sz="quarter" idx="10"/>
          </p:nvPr>
        </p:nvSpPr>
        <p:spPr>
          <a:xfrm>
            <a:off x="1253768" y="1916832"/>
            <a:ext cx="2736000" cy="197811"/>
          </a:xfrm>
        </p:spPr>
        <p:txBody>
          <a:bodyPr/>
          <a:lstStyle/>
          <a:p>
            <a:r>
              <a:rPr lang="en-GB" dirty="0" err="1"/>
              <a:t>ista</a:t>
            </a:r>
            <a:r>
              <a:rPr lang="en-GB" dirty="0"/>
              <a:t> </a:t>
            </a:r>
            <a:r>
              <a:rPr lang="cs-CZ" dirty="0"/>
              <a:t>Česká republika</a:t>
            </a:r>
            <a:endParaRPr lang="en-GB" dirty="0"/>
          </a:p>
        </p:txBody>
      </p:sp>
      <p:sp>
        <p:nvSpPr>
          <p:cNvPr id="3" name="Text Placeholder 2">
            <a:extLst>
              <a:ext uri="{FF2B5EF4-FFF2-40B4-BE49-F238E27FC236}">
                <a16:creationId xmlns:a16="http://schemas.microsoft.com/office/drawing/2014/main" id="{D42154FB-4090-EC3F-208A-2D0FEC334068}"/>
              </a:ext>
            </a:extLst>
          </p:cNvPr>
          <p:cNvSpPr>
            <a:spLocks noGrp="1"/>
          </p:cNvSpPr>
          <p:nvPr>
            <p:ph type="body" sz="quarter" idx="11"/>
          </p:nvPr>
        </p:nvSpPr>
        <p:spPr>
          <a:xfrm>
            <a:off x="1235460" y="2456892"/>
            <a:ext cx="2736000" cy="807209"/>
          </a:xfrm>
        </p:spPr>
        <p:txBody>
          <a:bodyPr/>
          <a:lstStyle/>
          <a:p>
            <a:r>
              <a:rPr lang="cs-CZ" dirty="0"/>
              <a:t>Jarmila Trčková</a:t>
            </a:r>
          </a:p>
          <a:p>
            <a:r>
              <a:rPr lang="cs-CZ" dirty="0"/>
              <a:t>Vedoucí rozúčtovacího oddělení</a:t>
            </a:r>
          </a:p>
          <a:p>
            <a:endParaRPr lang="cs-CZ" dirty="0"/>
          </a:p>
          <a:p>
            <a:r>
              <a:rPr lang="cs-CZ" dirty="0"/>
              <a:t>Jarmila.trckova@ista.cz</a:t>
            </a:r>
            <a:endParaRPr lang="de-DE" dirty="0"/>
          </a:p>
        </p:txBody>
      </p:sp>
      <p:sp>
        <p:nvSpPr>
          <p:cNvPr id="4" name="Text Placeholder 3">
            <a:extLst>
              <a:ext uri="{FF2B5EF4-FFF2-40B4-BE49-F238E27FC236}">
                <a16:creationId xmlns:a16="http://schemas.microsoft.com/office/drawing/2014/main" id="{3B74E958-C929-46D5-FC79-EC1239D89BC9}"/>
              </a:ext>
            </a:extLst>
          </p:cNvPr>
          <p:cNvSpPr>
            <a:spLocks noGrp="1"/>
          </p:cNvSpPr>
          <p:nvPr>
            <p:ph type="body" sz="quarter" idx="12"/>
          </p:nvPr>
        </p:nvSpPr>
        <p:spPr/>
        <p:txBody>
          <a:bodyPr/>
          <a:lstStyle/>
          <a:p>
            <a:r>
              <a:rPr lang="en-GB" dirty="0" err="1"/>
              <a:t>ista.c</a:t>
            </a:r>
            <a:r>
              <a:rPr lang="cs-CZ" dirty="0"/>
              <a:t>z</a:t>
            </a:r>
            <a:endParaRPr lang="en-GB" dirty="0"/>
          </a:p>
        </p:txBody>
      </p:sp>
      <p:pic>
        <p:nvPicPr>
          <p:cNvPr id="6" name="Obrázek 5">
            <a:extLst>
              <a:ext uri="{FF2B5EF4-FFF2-40B4-BE49-F238E27FC236}">
                <a16:creationId xmlns:a16="http://schemas.microsoft.com/office/drawing/2014/main" id="{84FFDB3E-19F6-9AC6-262E-B66FED28FED9}"/>
              </a:ext>
            </a:extLst>
          </p:cNvPr>
          <p:cNvPicPr>
            <a:picLocks noChangeAspect="1"/>
          </p:cNvPicPr>
          <p:nvPr/>
        </p:nvPicPr>
        <p:blipFill>
          <a:blip r:embed="rId2"/>
          <a:stretch>
            <a:fillRect/>
          </a:stretch>
        </p:blipFill>
        <p:spPr>
          <a:xfrm>
            <a:off x="839416" y="5805264"/>
            <a:ext cx="4858428" cy="914528"/>
          </a:xfrm>
          <a:prstGeom prst="rect">
            <a:avLst/>
          </a:prstGeom>
        </p:spPr>
      </p:pic>
    </p:spTree>
    <p:extLst>
      <p:ext uri="{BB962C8B-B14F-4D97-AF65-F5344CB8AC3E}">
        <p14:creationId xmlns:p14="http://schemas.microsoft.com/office/powerpoint/2010/main" val="2047739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DBCEFD-9EBB-C36B-72F5-B0BC5F16C7D1}"/>
              </a:ext>
            </a:extLst>
          </p:cNvPr>
          <p:cNvSpPr>
            <a:spLocks noGrp="1"/>
          </p:cNvSpPr>
          <p:nvPr>
            <p:ph type="body" sz="quarter" idx="13"/>
          </p:nvPr>
        </p:nvSpPr>
        <p:spPr>
          <a:xfrm>
            <a:off x="84688" y="1952836"/>
            <a:ext cx="6191331" cy="3924000"/>
          </a:xfrm>
        </p:spPr>
        <p:txBody>
          <a:bodyPr/>
          <a:lstStyle/>
          <a:p>
            <a:r>
              <a:rPr lang="cs-CZ" sz="1600" b="1" dirty="0">
                <a:solidFill>
                  <a:srgbClr val="002060"/>
                </a:solidFill>
                <a:latin typeface="+mn-lt"/>
              </a:rPr>
              <a:t>     Změna ve stanovení poměru základní a spotřební složky</a:t>
            </a:r>
          </a:p>
          <a:p>
            <a:pPr marL="214313" indent="-214313">
              <a:buFont typeface="Wingdings" panose="05000000000000000000" pitchFamily="2" charset="2"/>
              <a:buChar char="§"/>
            </a:pPr>
            <a:endParaRPr lang="cs-CZ" sz="1600" dirty="0">
              <a:solidFill>
                <a:srgbClr val="002060"/>
              </a:solidFill>
              <a:latin typeface="Aptos" panose="02110004020202020204"/>
            </a:endParaRPr>
          </a:p>
          <a:p>
            <a:pPr marL="214313" indent="-214313">
              <a:buFont typeface="Wingdings" panose="05000000000000000000" pitchFamily="2" charset="2"/>
              <a:buChar char="§"/>
            </a:pPr>
            <a:endParaRPr lang="cs-CZ" sz="1600" dirty="0">
              <a:solidFill>
                <a:srgbClr val="002060"/>
              </a:solidFill>
              <a:latin typeface="Aptos" panose="02110004020202020204"/>
            </a:endParaRPr>
          </a:p>
          <a:p>
            <a:pPr marL="214313" indent="-214313">
              <a:buFont typeface="Wingdings" panose="05000000000000000000" pitchFamily="2" charset="2"/>
              <a:buChar char="§"/>
            </a:pPr>
            <a:r>
              <a:rPr lang="de-DE" sz="1600" b="1" dirty="0" err="1">
                <a:solidFill>
                  <a:srgbClr val="002060"/>
                </a:solidFill>
                <a:latin typeface="+mn-lt"/>
                <a:ea typeface="Times New Roman" panose="02020603050405020304" pitchFamily="18" charset="0"/>
              </a:rPr>
              <a:t>Základní</a:t>
            </a:r>
            <a:r>
              <a:rPr lang="de-DE" sz="1600" b="1" dirty="0">
                <a:solidFill>
                  <a:srgbClr val="002060"/>
                </a:solidFill>
                <a:latin typeface="+mn-lt"/>
                <a:ea typeface="Times New Roman" panose="02020603050405020304" pitchFamily="18" charset="0"/>
              </a:rPr>
              <a:t> </a:t>
            </a:r>
            <a:r>
              <a:rPr lang="de-DE" sz="1600" b="1" dirty="0" err="1">
                <a:solidFill>
                  <a:srgbClr val="002060"/>
                </a:solidFill>
                <a:latin typeface="+mn-lt"/>
                <a:ea typeface="Times New Roman" panose="02020603050405020304" pitchFamily="18" charset="0"/>
              </a:rPr>
              <a:t>složka</a:t>
            </a:r>
            <a:r>
              <a:rPr lang="de-DE" sz="1600" b="1" dirty="0">
                <a:solidFill>
                  <a:srgbClr val="002060"/>
                </a:solidFill>
                <a:latin typeface="+mn-lt"/>
                <a:ea typeface="Times New Roman" panose="02020603050405020304" pitchFamily="18" charset="0"/>
              </a:rPr>
              <a:t> </a:t>
            </a:r>
            <a:r>
              <a:rPr lang="de-DE" sz="1600" b="1" dirty="0" err="1">
                <a:solidFill>
                  <a:srgbClr val="002060"/>
                </a:solidFill>
                <a:latin typeface="+mn-lt"/>
                <a:ea typeface="Times New Roman" panose="02020603050405020304" pitchFamily="18" charset="0"/>
              </a:rPr>
              <a:t>nákladů</a:t>
            </a:r>
            <a:r>
              <a:rPr lang="de-DE" sz="1600" b="1" dirty="0">
                <a:solidFill>
                  <a:srgbClr val="002060"/>
                </a:solidFill>
                <a:latin typeface="+mn-lt"/>
                <a:ea typeface="Times New Roman" panose="02020603050405020304" pitchFamily="18" charset="0"/>
              </a:rPr>
              <a:t> </a:t>
            </a:r>
            <a:r>
              <a:rPr lang="de-DE" sz="1600" dirty="0">
                <a:solidFill>
                  <a:srgbClr val="002060"/>
                </a:solidFill>
                <a:latin typeface="+mn-lt"/>
                <a:ea typeface="Times New Roman" panose="02020603050405020304" pitchFamily="18" charset="0"/>
              </a:rPr>
              <a:t>na </a:t>
            </a:r>
            <a:r>
              <a:rPr lang="de-DE" sz="1600" dirty="0" err="1">
                <a:solidFill>
                  <a:srgbClr val="002060"/>
                </a:solidFill>
                <a:latin typeface="+mn-lt"/>
                <a:ea typeface="Times New Roman" panose="02020603050405020304" pitchFamily="18" charset="0"/>
              </a:rPr>
              <a:t>vytápění</a:t>
            </a:r>
            <a:r>
              <a:rPr lang="de-DE" sz="1600" dirty="0">
                <a:solidFill>
                  <a:srgbClr val="002060"/>
                </a:solidFill>
                <a:latin typeface="+mn-lt"/>
                <a:ea typeface="Times New Roman" panose="02020603050405020304" pitchFamily="18" charset="0"/>
              </a:rPr>
              <a:t> v </a:t>
            </a:r>
            <a:r>
              <a:rPr lang="de-DE" sz="1600" dirty="0" err="1">
                <a:solidFill>
                  <a:srgbClr val="002060"/>
                </a:solidFill>
                <a:latin typeface="+mn-lt"/>
                <a:ea typeface="Times New Roman" panose="02020603050405020304" pitchFamily="18" charset="0"/>
              </a:rPr>
              <a:t>zúčtovací</a:t>
            </a:r>
            <a:r>
              <a:rPr lang="de-DE" sz="1600" dirty="0">
                <a:solidFill>
                  <a:srgbClr val="002060"/>
                </a:solidFill>
                <a:latin typeface="+mn-lt"/>
                <a:ea typeface="Times New Roman" panose="02020603050405020304" pitchFamily="18" charset="0"/>
              </a:rPr>
              <a:t> </a:t>
            </a:r>
            <a:r>
              <a:rPr lang="de-DE" sz="1600" dirty="0" err="1">
                <a:solidFill>
                  <a:srgbClr val="002060"/>
                </a:solidFill>
                <a:latin typeface="+mn-lt"/>
                <a:ea typeface="Times New Roman" panose="02020603050405020304" pitchFamily="18" charset="0"/>
              </a:rPr>
              <a:t>jednotce</a:t>
            </a:r>
            <a:r>
              <a:rPr lang="de-DE" sz="1600" dirty="0">
                <a:solidFill>
                  <a:srgbClr val="002060"/>
                </a:solidFill>
                <a:latin typeface="+mn-lt"/>
                <a:ea typeface="Times New Roman" panose="02020603050405020304" pitchFamily="18" charset="0"/>
              </a:rPr>
              <a:t> </a:t>
            </a:r>
            <a:r>
              <a:rPr lang="de-DE" sz="1600" b="1" dirty="0" err="1">
                <a:solidFill>
                  <a:srgbClr val="002060"/>
                </a:solidFill>
                <a:latin typeface="+mn-lt"/>
                <a:ea typeface="Times New Roman" panose="02020603050405020304" pitchFamily="18" charset="0"/>
              </a:rPr>
              <a:t>činí</a:t>
            </a:r>
            <a:r>
              <a:rPr lang="de-DE" sz="1600" b="1" dirty="0">
                <a:solidFill>
                  <a:srgbClr val="002060"/>
                </a:solidFill>
                <a:latin typeface="+mn-lt"/>
                <a:ea typeface="Times New Roman" panose="02020603050405020304" pitchFamily="18" charset="0"/>
              </a:rPr>
              <a:t> 40 % </a:t>
            </a:r>
            <a:r>
              <a:rPr lang="de-DE" sz="1600" b="1" dirty="0" err="1">
                <a:solidFill>
                  <a:srgbClr val="002060"/>
                </a:solidFill>
                <a:latin typeface="+mn-lt"/>
                <a:ea typeface="Times New Roman" panose="02020603050405020304" pitchFamily="18" charset="0"/>
              </a:rPr>
              <a:t>až</a:t>
            </a:r>
            <a:r>
              <a:rPr lang="de-DE" sz="1600" b="1" dirty="0">
                <a:solidFill>
                  <a:srgbClr val="002060"/>
                </a:solidFill>
                <a:latin typeface="+mn-lt"/>
                <a:ea typeface="Times New Roman" panose="02020603050405020304" pitchFamily="18" charset="0"/>
              </a:rPr>
              <a:t> 60 % </a:t>
            </a:r>
            <a:r>
              <a:rPr lang="de-DE" sz="1600" dirty="0">
                <a:solidFill>
                  <a:srgbClr val="002060"/>
                </a:solidFill>
                <a:latin typeface="+mn-lt"/>
                <a:ea typeface="Times New Roman" panose="02020603050405020304" pitchFamily="18" charset="0"/>
              </a:rPr>
              <a:t>a </a:t>
            </a:r>
            <a:r>
              <a:rPr lang="de-DE" sz="1600" dirty="0" err="1">
                <a:solidFill>
                  <a:srgbClr val="002060"/>
                </a:solidFill>
                <a:latin typeface="+mn-lt"/>
                <a:ea typeface="Times New Roman" panose="02020603050405020304" pitchFamily="18" charset="0"/>
              </a:rPr>
              <a:t>zbytek</a:t>
            </a:r>
            <a:r>
              <a:rPr lang="de-DE" sz="1600" dirty="0">
                <a:solidFill>
                  <a:srgbClr val="002060"/>
                </a:solidFill>
                <a:latin typeface="+mn-lt"/>
                <a:ea typeface="Times New Roman" panose="02020603050405020304" pitchFamily="18" charset="0"/>
              </a:rPr>
              <a:t> </a:t>
            </a:r>
            <a:r>
              <a:rPr lang="de-DE" sz="1600" dirty="0" err="1">
                <a:solidFill>
                  <a:srgbClr val="002060"/>
                </a:solidFill>
                <a:latin typeface="+mn-lt"/>
                <a:ea typeface="Times New Roman" panose="02020603050405020304" pitchFamily="18" charset="0"/>
              </a:rPr>
              <a:t>nákladů</a:t>
            </a:r>
            <a:r>
              <a:rPr lang="de-DE" sz="1600" dirty="0">
                <a:solidFill>
                  <a:srgbClr val="002060"/>
                </a:solidFill>
                <a:latin typeface="+mn-lt"/>
                <a:ea typeface="Times New Roman" panose="02020603050405020304" pitchFamily="18" charset="0"/>
              </a:rPr>
              <a:t> </a:t>
            </a:r>
            <a:r>
              <a:rPr lang="de-DE" sz="1600" dirty="0" err="1">
                <a:solidFill>
                  <a:srgbClr val="002060"/>
                </a:solidFill>
                <a:latin typeface="+mn-lt"/>
                <a:ea typeface="Times New Roman" panose="02020603050405020304" pitchFamily="18" charset="0"/>
              </a:rPr>
              <a:t>tvoří</a:t>
            </a:r>
            <a:r>
              <a:rPr lang="de-DE" sz="1600" dirty="0">
                <a:solidFill>
                  <a:srgbClr val="002060"/>
                </a:solidFill>
                <a:latin typeface="+mn-lt"/>
                <a:ea typeface="Times New Roman" panose="02020603050405020304" pitchFamily="18" charset="0"/>
              </a:rPr>
              <a:t> </a:t>
            </a:r>
            <a:r>
              <a:rPr lang="de-DE" sz="1600" dirty="0" err="1">
                <a:solidFill>
                  <a:srgbClr val="002060"/>
                </a:solidFill>
                <a:latin typeface="+mn-lt"/>
                <a:ea typeface="Times New Roman" panose="02020603050405020304" pitchFamily="18" charset="0"/>
              </a:rPr>
              <a:t>spotřební</a:t>
            </a:r>
            <a:r>
              <a:rPr lang="de-DE" sz="1600" dirty="0">
                <a:solidFill>
                  <a:srgbClr val="002060"/>
                </a:solidFill>
                <a:latin typeface="+mn-lt"/>
                <a:ea typeface="Times New Roman" panose="02020603050405020304" pitchFamily="18" charset="0"/>
              </a:rPr>
              <a:t> </a:t>
            </a:r>
            <a:r>
              <a:rPr lang="de-DE" sz="1600" dirty="0" err="1">
                <a:solidFill>
                  <a:srgbClr val="002060"/>
                </a:solidFill>
                <a:latin typeface="+mn-lt"/>
                <a:ea typeface="Times New Roman" panose="02020603050405020304" pitchFamily="18" charset="0"/>
              </a:rPr>
              <a:t>složku</a:t>
            </a:r>
            <a:r>
              <a:rPr lang="de-DE" sz="1600" dirty="0">
                <a:solidFill>
                  <a:srgbClr val="002060"/>
                </a:solidFill>
                <a:latin typeface="+mn-lt"/>
                <a:ea typeface="Times New Roman" panose="02020603050405020304" pitchFamily="18" charset="0"/>
              </a:rPr>
              <a:t>. </a:t>
            </a:r>
            <a:endParaRPr lang="cs-CZ" sz="1600" dirty="0">
              <a:solidFill>
                <a:srgbClr val="002060"/>
              </a:solidFill>
              <a:latin typeface="+mn-lt"/>
              <a:ea typeface="Times New Roman" panose="02020603050405020304" pitchFamily="18" charset="0"/>
            </a:endParaRPr>
          </a:p>
          <a:p>
            <a:pPr marL="214313" indent="-214313">
              <a:buFont typeface="Wingdings" panose="05000000000000000000" pitchFamily="2" charset="2"/>
              <a:buChar char="§"/>
            </a:pPr>
            <a:endParaRPr lang="cs-CZ" sz="1600" dirty="0">
              <a:solidFill>
                <a:srgbClr val="002060"/>
              </a:solidFill>
              <a:latin typeface="+mn-lt"/>
              <a:ea typeface="Times New Roman" panose="02020603050405020304" pitchFamily="18" charset="0"/>
            </a:endParaRPr>
          </a:p>
          <a:p>
            <a:pPr marL="214313" indent="-214313">
              <a:buFont typeface="Wingdings" panose="05000000000000000000" pitchFamily="2" charset="2"/>
              <a:buChar char="§"/>
            </a:pPr>
            <a:r>
              <a:rPr lang="de-DE" sz="1600" dirty="0" err="1">
                <a:solidFill>
                  <a:srgbClr val="002060"/>
                </a:solidFill>
                <a:latin typeface="+mn-lt"/>
                <a:ea typeface="Times New Roman" panose="02020603050405020304" pitchFamily="18" charset="0"/>
              </a:rPr>
              <a:t>Výši</a:t>
            </a:r>
            <a:r>
              <a:rPr lang="de-DE" sz="1600" dirty="0">
                <a:solidFill>
                  <a:srgbClr val="002060"/>
                </a:solidFill>
                <a:latin typeface="+mn-lt"/>
                <a:ea typeface="Times New Roman" panose="02020603050405020304" pitchFamily="18" charset="0"/>
              </a:rPr>
              <a:t> </a:t>
            </a:r>
            <a:r>
              <a:rPr lang="de-DE" sz="1600" dirty="0" err="1">
                <a:solidFill>
                  <a:srgbClr val="002060"/>
                </a:solidFill>
                <a:latin typeface="+mn-lt"/>
                <a:ea typeface="Times New Roman" panose="02020603050405020304" pitchFamily="18" charset="0"/>
              </a:rPr>
              <a:t>základní</a:t>
            </a:r>
            <a:r>
              <a:rPr lang="de-DE" sz="1600" dirty="0">
                <a:solidFill>
                  <a:srgbClr val="002060"/>
                </a:solidFill>
                <a:latin typeface="+mn-lt"/>
                <a:ea typeface="Times New Roman" panose="02020603050405020304" pitchFamily="18" charset="0"/>
              </a:rPr>
              <a:t> </a:t>
            </a:r>
            <a:r>
              <a:rPr lang="de-DE" sz="1600" dirty="0" err="1">
                <a:solidFill>
                  <a:srgbClr val="002060"/>
                </a:solidFill>
                <a:latin typeface="+mn-lt"/>
                <a:ea typeface="Times New Roman" panose="02020603050405020304" pitchFamily="18" charset="0"/>
              </a:rPr>
              <a:t>složky</a:t>
            </a:r>
            <a:r>
              <a:rPr lang="de-DE" sz="1600" dirty="0">
                <a:solidFill>
                  <a:srgbClr val="002060"/>
                </a:solidFill>
                <a:latin typeface="+mn-lt"/>
                <a:ea typeface="Times New Roman" panose="02020603050405020304" pitchFamily="18" charset="0"/>
              </a:rPr>
              <a:t> </a:t>
            </a:r>
            <a:r>
              <a:rPr lang="de-DE" sz="1600" b="1" dirty="0" err="1">
                <a:solidFill>
                  <a:srgbClr val="002060"/>
                </a:solidFill>
                <a:latin typeface="+mn-lt"/>
                <a:ea typeface="Times New Roman" panose="02020603050405020304" pitchFamily="18" charset="0"/>
              </a:rPr>
              <a:t>určí</a:t>
            </a:r>
            <a:r>
              <a:rPr lang="de-DE" sz="1600" b="1" dirty="0">
                <a:solidFill>
                  <a:srgbClr val="002060"/>
                </a:solidFill>
                <a:latin typeface="+mn-lt"/>
                <a:ea typeface="Times New Roman" panose="02020603050405020304" pitchFamily="18" charset="0"/>
              </a:rPr>
              <a:t> </a:t>
            </a:r>
            <a:r>
              <a:rPr lang="de-DE" sz="1600" b="1" dirty="0" err="1">
                <a:solidFill>
                  <a:srgbClr val="002060"/>
                </a:solidFill>
                <a:latin typeface="+mn-lt"/>
                <a:ea typeface="Times New Roman" panose="02020603050405020304" pitchFamily="18" charset="0"/>
              </a:rPr>
              <a:t>poskytovatel</a:t>
            </a:r>
            <a:r>
              <a:rPr lang="de-DE" sz="1600" b="1" dirty="0">
                <a:solidFill>
                  <a:srgbClr val="002060"/>
                </a:solidFill>
                <a:latin typeface="+mn-lt"/>
                <a:ea typeface="Times New Roman" panose="02020603050405020304" pitchFamily="18" charset="0"/>
              </a:rPr>
              <a:t> </a:t>
            </a:r>
            <a:r>
              <a:rPr lang="de-DE" sz="1600" b="1" dirty="0" err="1">
                <a:solidFill>
                  <a:srgbClr val="002060"/>
                </a:solidFill>
                <a:latin typeface="+mn-lt"/>
                <a:ea typeface="Times New Roman" panose="02020603050405020304" pitchFamily="18" charset="0"/>
              </a:rPr>
              <a:t>služeb</a:t>
            </a:r>
            <a:r>
              <a:rPr lang="de-DE" sz="1600" b="1" dirty="0">
                <a:solidFill>
                  <a:srgbClr val="002060"/>
                </a:solidFill>
                <a:latin typeface="+mn-lt"/>
                <a:ea typeface="Times New Roman" panose="02020603050405020304" pitchFamily="18" charset="0"/>
              </a:rPr>
              <a:t> </a:t>
            </a:r>
            <a:r>
              <a:rPr lang="de-DE" sz="1600" dirty="0" err="1">
                <a:solidFill>
                  <a:srgbClr val="002060"/>
                </a:solidFill>
                <a:latin typeface="+mn-lt"/>
                <a:ea typeface="Times New Roman" panose="02020603050405020304" pitchFamily="18" charset="0"/>
              </a:rPr>
              <a:t>podle</a:t>
            </a:r>
            <a:r>
              <a:rPr lang="de-DE" sz="1600" dirty="0">
                <a:solidFill>
                  <a:srgbClr val="002060"/>
                </a:solidFill>
                <a:latin typeface="+mn-lt"/>
                <a:ea typeface="Times New Roman" panose="02020603050405020304" pitchFamily="18" charset="0"/>
              </a:rPr>
              <a:t> </a:t>
            </a:r>
            <a:r>
              <a:rPr lang="de-DE" sz="1600" u="sng" dirty="0" err="1">
                <a:solidFill>
                  <a:srgbClr val="002060"/>
                </a:solidFill>
                <a:latin typeface="+mn-lt"/>
                <a:ea typeface="Times New Roman" panose="02020603050405020304" pitchFamily="18" charset="0"/>
              </a:rPr>
              <a:t>klasifikační</a:t>
            </a:r>
            <a:r>
              <a:rPr lang="de-DE" sz="1600" u="sng" dirty="0">
                <a:solidFill>
                  <a:srgbClr val="002060"/>
                </a:solidFill>
                <a:latin typeface="+mn-lt"/>
                <a:ea typeface="Times New Roman" panose="02020603050405020304" pitchFamily="18" charset="0"/>
              </a:rPr>
              <a:t> </a:t>
            </a:r>
            <a:r>
              <a:rPr lang="de-DE" sz="1600" u="sng" dirty="0" err="1">
                <a:solidFill>
                  <a:srgbClr val="002060"/>
                </a:solidFill>
                <a:latin typeface="+mn-lt"/>
                <a:ea typeface="Times New Roman" panose="02020603050405020304" pitchFamily="18" charset="0"/>
              </a:rPr>
              <a:t>třídy</a:t>
            </a:r>
            <a:r>
              <a:rPr lang="de-DE" sz="1600" u="sng" dirty="0">
                <a:solidFill>
                  <a:srgbClr val="002060"/>
                </a:solidFill>
                <a:latin typeface="+mn-lt"/>
                <a:ea typeface="Times New Roman" panose="02020603050405020304" pitchFamily="18" charset="0"/>
              </a:rPr>
              <a:t> </a:t>
            </a:r>
            <a:r>
              <a:rPr lang="de-DE" sz="1600" u="sng" dirty="0" err="1">
                <a:solidFill>
                  <a:srgbClr val="002060"/>
                </a:solidFill>
                <a:latin typeface="+mn-lt"/>
                <a:ea typeface="Times New Roman" panose="02020603050405020304" pitchFamily="18" charset="0"/>
              </a:rPr>
              <a:t>ukazatele</a:t>
            </a:r>
            <a:r>
              <a:rPr lang="de-DE" sz="1600" u="sng" dirty="0">
                <a:solidFill>
                  <a:srgbClr val="002060"/>
                </a:solidFill>
                <a:latin typeface="+mn-lt"/>
                <a:ea typeface="Times New Roman" panose="02020603050405020304" pitchFamily="18" charset="0"/>
              </a:rPr>
              <a:t> </a:t>
            </a:r>
            <a:r>
              <a:rPr lang="de-DE" sz="1600" u="sng" dirty="0" err="1">
                <a:solidFill>
                  <a:srgbClr val="002060"/>
                </a:solidFill>
                <a:latin typeface="+mn-lt"/>
                <a:ea typeface="Times New Roman" panose="02020603050405020304" pitchFamily="18" charset="0"/>
              </a:rPr>
              <a:t>energetické</a:t>
            </a:r>
            <a:r>
              <a:rPr lang="de-DE" sz="1600" u="sng" dirty="0">
                <a:solidFill>
                  <a:srgbClr val="002060"/>
                </a:solidFill>
                <a:latin typeface="+mn-lt"/>
                <a:ea typeface="Times New Roman" panose="02020603050405020304" pitchFamily="18" charset="0"/>
              </a:rPr>
              <a:t> </a:t>
            </a:r>
            <a:r>
              <a:rPr lang="de-DE" sz="1600" u="sng" dirty="0" err="1">
                <a:solidFill>
                  <a:srgbClr val="002060"/>
                </a:solidFill>
                <a:latin typeface="+mn-lt"/>
                <a:ea typeface="Times New Roman" panose="02020603050405020304" pitchFamily="18" charset="0"/>
              </a:rPr>
              <a:t>náročnosti</a:t>
            </a:r>
            <a:r>
              <a:rPr lang="de-DE" sz="1600" u="sng" dirty="0">
                <a:solidFill>
                  <a:srgbClr val="002060"/>
                </a:solidFill>
                <a:latin typeface="+mn-lt"/>
                <a:ea typeface="Times New Roman" panose="02020603050405020304" pitchFamily="18" charset="0"/>
              </a:rPr>
              <a:t> </a:t>
            </a:r>
            <a:r>
              <a:rPr lang="de-DE" sz="1600" u="sng" dirty="0" err="1">
                <a:solidFill>
                  <a:srgbClr val="002060"/>
                </a:solidFill>
                <a:latin typeface="+mn-lt"/>
                <a:ea typeface="Times New Roman" panose="02020603050405020304" pitchFamily="18" charset="0"/>
              </a:rPr>
              <a:t>budovy</a:t>
            </a:r>
            <a:r>
              <a:rPr lang="de-DE" sz="1600" u="sng" dirty="0">
                <a:solidFill>
                  <a:srgbClr val="002060"/>
                </a:solidFill>
                <a:latin typeface="+mn-lt"/>
                <a:ea typeface="Times New Roman" panose="02020603050405020304" pitchFamily="18" charset="0"/>
              </a:rPr>
              <a:t> </a:t>
            </a:r>
            <a:r>
              <a:rPr lang="de-DE" sz="1600" u="sng" dirty="0" err="1">
                <a:solidFill>
                  <a:srgbClr val="002060"/>
                </a:solidFill>
                <a:latin typeface="+mn-lt"/>
                <a:ea typeface="Times New Roman" panose="02020603050405020304" pitchFamily="18" charset="0"/>
              </a:rPr>
              <a:t>podle</a:t>
            </a:r>
            <a:r>
              <a:rPr lang="de-DE" sz="1600" u="sng" dirty="0">
                <a:solidFill>
                  <a:srgbClr val="002060"/>
                </a:solidFill>
                <a:latin typeface="+mn-lt"/>
                <a:ea typeface="Times New Roman" panose="02020603050405020304" pitchFamily="18" charset="0"/>
              </a:rPr>
              <a:t> </a:t>
            </a:r>
            <a:r>
              <a:rPr lang="de-DE" sz="1600" u="sng" dirty="0" err="1">
                <a:solidFill>
                  <a:srgbClr val="002060"/>
                </a:solidFill>
                <a:latin typeface="+mn-lt"/>
                <a:ea typeface="Times New Roman" panose="02020603050405020304" pitchFamily="18" charset="0"/>
              </a:rPr>
              <a:t>průměrného</a:t>
            </a:r>
            <a:r>
              <a:rPr lang="de-DE" sz="1600" u="sng" dirty="0">
                <a:solidFill>
                  <a:srgbClr val="002060"/>
                </a:solidFill>
                <a:latin typeface="+mn-lt"/>
                <a:ea typeface="Times New Roman" panose="02020603050405020304" pitchFamily="18" charset="0"/>
              </a:rPr>
              <a:t> </a:t>
            </a:r>
            <a:r>
              <a:rPr lang="de-DE" sz="1600" u="sng" dirty="0" err="1">
                <a:solidFill>
                  <a:srgbClr val="002060"/>
                </a:solidFill>
                <a:latin typeface="+mn-lt"/>
                <a:ea typeface="Times New Roman" panose="02020603050405020304" pitchFamily="18" charset="0"/>
              </a:rPr>
              <a:t>součinitele</a:t>
            </a:r>
            <a:r>
              <a:rPr lang="de-DE" sz="1600" u="sng" dirty="0">
                <a:solidFill>
                  <a:srgbClr val="002060"/>
                </a:solidFill>
                <a:latin typeface="+mn-lt"/>
                <a:ea typeface="Times New Roman" panose="02020603050405020304" pitchFamily="18" charset="0"/>
              </a:rPr>
              <a:t> </a:t>
            </a:r>
            <a:r>
              <a:rPr lang="de-DE" sz="1600" u="sng" dirty="0" err="1">
                <a:solidFill>
                  <a:srgbClr val="002060"/>
                </a:solidFill>
                <a:latin typeface="+mn-lt"/>
                <a:ea typeface="Times New Roman" panose="02020603050405020304" pitchFamily="18" charset="0"/>
              </a:rPr>
              <a:t>prostupu</a:t>
            </a:r>
            <a:r>
              <a:rPr lang="de-DE" sz="1600" u="sng" dirty="0">
                <a:solidFill>
                  <a:srgbClr val="002060"/>
                </a:solidFill>
                <a:latin typeface="+mn-lt"/>
                <a:ea typeface="Times New Roman" panose="02020603050405020304" pitchFamily="18" charset="0"/>
              </a:rPr>
              <a:t> </a:t>
            </a:r>
            <a:r>
              <a:rPr lang="de-DE" sz="1600" u="sng" dirty="0" err="1">
                <a:solidFill>
                  <a:srgbClr val="002060"/>
                </a:solidFill>
                <a:latin typeface="+mn-lt"/>
                <a:ea typeface="Times New Roman" panose="02020603050405020304" pitchFamily="18" charset="0"/>
              </a:rPr>
              <a:t>tepla</a:t>
            </a:r>
            <a:r>
              <a:rPr lang="de-DE" sz="1600" u="sng" dirty="0">
                <a:solidFill>
                  <a:srgbClr val="002060"/>
                </a:solidFill>
                <a:latin typeface="+mn-lt"/>
                <a:ea typeface="Times New Roman" panose="02020603050405020304" pitchFamily="18" charset="0"/>
              </a:rPr>
              <a:t> </a:t>
            </a:r>
            <a:r>
              <a:rPr lang="de-DE" sz="1600" u="sng" dirty="0" err="1">
                <a:solidFill>
                  <a:srgbClr val="002060"/>
                </a:solidFill>
                <a:latin typeface="+mn-lt"/>
                <a:ea typeface="Times New Roman" panose="02020603050405020304" pitchFamily="18" charset="0"/>
              </a:rPr>
              <a:t>podle</a:t>
            </a:r>
            <a:r>
              <a:rPr lang="de-DE" sz="1600" u="sng" dirty="0">
                <a:solidFill>
                  <a:srgbClr val="002060"/>
                </a:solidFill>
                <a:latin typeface="+mn-lt"/>
                <a:ea typeface="Times New Roman" panose="02020603050405020304" pitchFamily="18" charset="0"/>
              </a:rPr>
              <a:t> </a:t>
            </a:r>
            <a:r>
              <a:rPr lang="de-DE" sz="1600" u="sng" dirty="0" err="1">
                <a:solidFill>
                  <a:srgbClr val="002060"/>
                </a:solidFill>
                <a:latin typeface="+mn-lt"/>
                <a:ea typeface="Times New Roman" panose="02020603050405020304" pitchFamily="18" charset="0"/>
                <a:hlinkClick r:id="rId2">
                  <a:extLst>
                    <a:ext uri="{A12FA001-AC4F-418D-AE19-62706E023703}">
                      <ahyp:hlinkClr xmlns:ahyp="http://schemas.microsoft.com/office/drawing/2018/hyperlinkcolor" val="tx"/>
                    </a:ext>
                  </a:extLst>
                </a:hlinkClick>
              </a:rPr>
              <a:t>přílohy</a:t>
            </a:r>
            <a:r>
              <a:rPr lang="de-DE" sz="1600" u="sng" dirty="0">
                <a:solidFill>
                  <a:srgbClr val="002060"/>
                </a:solidFill>
                <a:latin typeface="+mn-lt"/>
                <a:ea typeface="Times New Roman" panose="02020603050405020304" pitchFamily="18" charset="0"/>
                <a:hlinkClick r:id="rId2">
                  <a:extLst>
                    <a:ext uri="{A12FA001-AC4F-418D-AE19-62706E023703}">
                      <ahyp:hlinkClr xmlns:ahyp="http://schemas.microsoft.com/office/drawing/2018/hyperlinkcolor" val="tx"/>
                    </a:ext>
                  </a:extLst>
                </a:hlinkClick>
              </a:rPr>
              <a:t> č. 6</a:t>
            </a:r>
            <a:r>
              <a:rPr lang="de-DE" sz="1600" u="sng" dirty="0">
                <a:solidFill>
                  <a:srgbClr val="002060"/>
                </a:solidFill>
                <a:latin typeface="+mn-lt"/>
                <a:ea typeface="Times New Roman" panose="02020603050405020304" pitchFamily="18" charset="0"/>
              </a:rPr>
              <a:t> k </a:t>
            </a:r>
            <a:r>
              <a:rPr lang="de-DE" sz="1600" u="sng" dirty="0" err="1">
                <a:solidFill>
                  <a:srgbClr val="002060"/>
                </a:solidFill>
                <a:latin typeface="+mn-lt"/>
                <a:ea typeface="Times New Roman" panose="02020603050405020304" pitchFamily="18" charset="0"/>
              </a:rPr>
              <a:t>této</a:t>
            </a:r>
            <a:r>
              <a:rPr lang="de-DE" sz="1600" u="sng" dirty="0">
                <a:solidFill>
                  <a:srgbClr val="002060"/>
                </a:solidFill>
                <a:latin typeface="+mn-lt"/>
                <a:ea typeface="Times New Roman" panose="02020603050405020304" pitchFamily="18" charset="0"/>
              </a:rPr>
              <a:t> </a:t>
            </a:r>
            <a:r>
              <a:rPr lang="de-DE" sz="1600" u="sng" dirty="0" err="1">
                <a:solidFill>
                  <a:srgbClr val="002060"/>
                </a:solidFill>
                <a:latin typeface="+mn-lt"/>
                <a:ea typeface="Times New Roman" panose="02020603050405020304" pitchFamily="18" charset="0"/>
              </a:rPr>
              <a:t>vyhlášce</a:t>
            </a:r>
            <a:r>
              <a:rPr lang="de-DE" sz="1600" dirty="0">
                <a:solidFill>
                  <a:srgbClr val="002060"/>
                </a:solidFill>
                <a:latin typeface="+mn-lt"/>
                <a:ea typeface="Times New Roman" panose="02020603050405020304" pitchFamily="18" charset="0"/>
              </a:rPr>
              <a:t>; </a:t>
            </a:r>
            <a:r>
              <a:rPr lang="de-DE" sz="1600" dirty="0" err="1">
                <a:solidFill>
                  <a:srgbClr val="002060"/>
                </a:solidFill>
                <a:latin typeface="+mn-lt"/>
                <a:ea typeface="Times New Roman" panose="02020603050405020304" pitchFamily="18" charset="0"/>
              </a:rPr>
              <a:t>takto</a:t>
            </a:r>
            <a:r>
              <a:rPr lang="de-DE" sz="1600" dirty="0">
                <a:solidFill>
                  <a:srgbClr val="002060"/>
                </a:solidFill>
                <a:latin typeface="+mn-lt"/>
                <a:ea typeface="Times New Roman" panose="02020603050405020304" pitchFamily="18" charset="0"/>
              </a:rPr>
              <a:t> </a:t>
            </a:r>
            <a:r>
              <a:rPr lang="de-DE" sz="1600" dirty="0" err="1">
                <a:solidFill>
                  <a:srgbClr val="002060"/>
                </a:solidFill>
                <a:latin typeface="+mn-lt"/>
                <a:ea typeface="Times New Roman" panose="02020603050405020304" pitchFamily="18" charset="0"/>
              </a:rPr>
              <a:t>určenou</a:t>
            </a:r>
            <a:r>
              <a:rPr lang="de-DE" sz="1600" dirty="0">
                <a:solidFill>
                  <a:srgbClr val="002060"/>
                </a:solidFill>
                <a:latin typeface="+mn-lt"/>
                <a:ea typeface="Times New Roman" panose="02020603050405020304" pitchFamily="18" charset="0"/>
              </a:rPr>
              <a:t> </a:t>
            </a:r>
            <a:r>
              <a:rPr lang="de-DE" sz="1600" dirty="0" err="1">
                <a:solidFill>
                  <a:srgbClr val="002060"/>
                </a:solidFill>
                <a:latin typeface="+mn-lt"/>
                <a:ea typeface="Times New Roman" panose="02020603050405020304" pitchFamily="18" charset="0"/>
              </a:rPr>
              <a:t>základní</a:t>
            </a:r>
            <a:r>
              <a:rPr lang="de-DE" sz="1600" dirty="0">
                <a:solidFill>
                  <a:srgbClr val="002060"/>
                </a:solidFill>
                <a:latin typeface="+mn-lt"/>
                <a:ea typeface="Times New Roman" panose="02020603050405020304" pitchFamily="18" charset="0"/>
              </a:rPr>
              <a:t> </a:t>
            </a:r>
            <a:r>
              <a:rPr lang="de-DE" sz="1600" dirty="0" err="1">
                <a:solidFill>
                  <a:srgbClr val="002060"/>
                </a:solidFill>
                <a:latin typeface="+mn-lt"/>
                <a:ea typeface="Times New Roman" panose="02020603050405020304" pitchFamily="18" charset="0"/>
              </a:rPr>
              <a:t>složku</a:t>
            </a:r>
            <a:r>
              <a:rPr lang="de-DE" sz="1600" dirty="0">
                <a:solidFill>
                  <a:srgbClr val="002060"/>
                </a:solidFill>
                <a:latin typeface="+mn-lt"/>
                <a:ea typeface="Times New Roman" panose="02020603050405020304" pitchFamily="18" charset="0"/>
              </a:rPr>
              <a:t> </a:t>
            </a:r>
            <a:r>
              <a:rPr lang="de-DE" sz="1600" dirty="0" err="1">
                <a:solidFill>
                  <a:srgbClr val="002060"/>
                </a:solidFill>
                <a:latin typeface="+mn-lt"/>
                <a:ea typeface="Times New Roman" panose="02020603050405020304" pitchFamily="18" charset="0"/>
              </a:rPr>
              <a:t>může</a:t>
            </a:r>
            <a:r>
              <a:rPr lang="de-DE" sz="1600" dirty="0">
                <a:solidFill>
                  <a:srgbClr val="002060"/>
                </a:solidFill>
                <a:latin typeface="+mn-lt"/>
                <a:ea typeface="Times New Roman" panose="02020603050405020304" pitchFamily="18" charset="0"/>
              </a:rPr>
              <a:t> </a:t>
            </a:r>
            <a:r>
              <a:rPr lang="de-DE" sz="1600" dirty="0" err="1">
                <a:solidFill>
                  <a:srgbClr val="002060"/>
                </a:solidFill>
                <a:latin typeface="+mn-lt"/>
                <a:ea typeface="Times New Roman" panose="02020603050405020304" pitchFamily="18" charset="0"/>
              </a:rPr>
              <a:t>následně</a:t>
            </a:r>
            <a:r>
              <a:rPr lang="de-DE" sz="1600" dirty="0">
                <a:solidFill>
                  <a:srgbClr val="002060"/>
                </a:solidFill>
                <a:latin typeface="+mn-lt"/>
                <a:ea typeface="Times New Roman" panose="02020603050405020304" pitchFamily="18" charset="0"/>
              </a:rPr>
              <a:t> </a:t>
            </a:r>
            <a:r>
              <a:rPr lang="de-DE" sz="1600" dirty="0" err="1">
                <a:solidFill>
                  <a:srgbClr val="002060"/>
                </a:solidFill>
                <a:latin typeface="+mn-lt"/>
                <a:ea typeface="Times New Roman" panose="02020603050405020304" pitchFamily="18" charset="0"/>
              </a:rPr>
              <a:t>snížit</a:t>
            </a:r>
            <a:r>
              <a:rPr lang="de-DE" sz="1600" dirty="0">
                <a:solidFill>
                  <a:srgbClr val="002060"/>
                </a:solidFill>
                <a:latin typeface="+mn-lt"/>
                <a:ea typeface="Times New Roman" panose="02020603050405020304" pitchFamily="18" charset="0"/>
              </a:rPr>
              <a:t> </a:t>
            </a:r>
            <a:r>
              <a:rPr lang="de-DE" sz="1600" dirty="0" err="1">
                <a:solidFill>
                  <a:srgbClr val="002060"/>
                </a:solidFill>
                <a:latin typeface="+mn-lt"/>
                <a:ea typeface="Times New Roman" panose="02020603050405020304" pitchFamily="18" charset="0"/>
              </a:rPr>
              <a:t>či</a:t>
            </a:r>
            <a:r>
              <a:rPr lang="de-DE" sz="1600" dirty="0">
                <a:solidFill>
                  <a:srgbClr val="002060"/>
                </a:solidFill>
                <a:latin typeface="+mn-lt"/>
                <a:ea typeface="Times New Roman" panose="02020603050405020304" pitchFamily="18" charset="0"/>
              </a:rPr>
              <a:t> </a:t>
            </a:r>
            <a:r>
              <a:rPr lang="de-DE" sz="1600" b="1" dirty="0" err="1">
                <a:solidFill>
                  <a:srgbClr val="002060"/>
                </a:solidFill>
                <a:latin typeface="+mn-lt"/>
                <a:ea typeface="Times New Roman" panose="02020603050405020304" pitchFamily="18" charset="0"/>
              </a:rPr>
              <a:t>zvýšit</a:t>
            </a:r>
            <a:r>
              <a:rPr lang="de-DE" sz="1600" b="1" dirty="0">
                <a:solidFill>
                  <a:srgbClr val="002060"/>
                </a:solidFill>
                <a:latin typeface="+mn-lt"/>
                <a:ea typeface="Times New Roman" panose="02020603050405020304" pitchFamily="18" charset="0"/>
              </a:rPr>
              <a:t> </a:t>
            </a:r>
            <a:r>
              <a:rPr lang="de-DE" sz="1600" b="1" dirty="0" err="1">
                <a:solidFill>
                  <a:srgbClr val="002060"/>
                </a:solidFill>
                <a:latin typeface="+mn-lt"/>
                <a:ea typeface="Times New Roman" panose="02020603050405020304" pitchFamily="18" charset="0"/>
              </a:rPr>
              <a:t>až</a:t>
            </a:r>
            <a:r>
              <a:rPr lang="de-DE" sz="1600" b="1" dirty="0">
                <a:solidFill>
                  <a:srgbClr val="002060"/>
                </a:solidFill>
                <a:latin typeface="+mn-lt"/>
                <a:ea typeface="Times New Roman" panose="02020603050405020304" pitchFamily="18" charset="0"/>
              </a:rPr>
              <a:t> o 10 </a:t>
            </a:r>
            <a:r>
              <a:rPr lang="de-DE" sz="1600" b="1" dirty="0" err="1">
                <a:solidFill>
                  <a:srgbClr val="002060"/>
                </a:solidFill>
                <a:latin typeface="+mn-lt"/>
                <a:ea typeface="Times New Roman" panose="02020603050405020304" pitchFamily="18" charset="0"/>
              </a:rPr>
              <a:t>procentních</a:t>
            </a:r>
            <a:r>
              <a:rPr lang="de-DE" sz="1600" b="1" dirty="0">
                <a:solidFill>
                  <a:srgbClr val="002060"/>
                </a:solidFill>
                <a:latin typeface="+mn-lt"/>
                <a:ea typeface="Times New Roman" panose="02020603050405020304" pitchFamily="18" charset="0"/>
              </a:rPr>
              <a:t> </a:t>
            </a:r>
            <a:r>
              <a:rPr lang="de-DE" sz="1600" b="1" dirty="0" err="1">
                <a:solidFill>
                  <a:srgbClr val="002060"/>
                </a:solidFill>
                <a:latin typeface="+mn-lt"/>
                <a:ea typeface="Times New Roman" panose="02020603050405020304" pitchFamily="18" charset="0"/>
              </a:rPr>
              <a:t>bodů</a:t>
            </a:r>
            <a:r>
              <a:rPr lang="de-DE" sz="1600" b="1" dirty="0">
                <a:solidFill>
                  <a:srgbClr val="002060"/>
                </a:solidFill>
                <a:latin typeface="+mn-lt"/>
                <a:ea typeface="Times New Roman" panose="02020603050405020304" pitchFamily="18" charset="0"/>
              </a:rPr>
              <a:t>. </a:t>
            </a:r>
            <a:endParaRPr lang="cs-CZ" sz="1600" b="1" dirty="0">
              <a:solidFill>
                <a:srgbClr val="002060"/>
              </a:solidFill>
              <a:latin typeface="+mn-lt"/>
              <a:ea typeface="Times New Roman" panose="02020603050405020304" pitchFamily="18" charset="0"/>
            </a:endParaRPr>
          </a:p>
        </p:txBody>
      </p:sp>
      <p:sp>
        <p:nvSpPr>
          <p:cNvPr id="3" name="Title 2">
            <a:extLst>
              <a:ext uri="{FF2B5EF4-FFF2-40B4-BE49-F238E27FC236}">
                <a16:creationId xmlns:a16="http://schemas.microsoft.com/office/drawing/2014/main" id="{F72A051D-5507-4CB2-F63B-A57A1023FCEB}"/>
              </a:ext>
            </a:extLst>
          </p:cNvPr>
          <p:cNvSpPr>
            <a:spLocks noGrp="1"/>
          </p:cNvSpPr>
          <p:nvPr>
            <p:ph type="title"/>
          </p:nvPr>
        </p:nvSpPr>
        <p:spPr>
          <a:xfrm>
            <a:off x="407368" y="404664"/>
            <a:ext cx="7704856" cy="1231747"/>
          </a:xfrm>
        </p:spPr>
        <p:txBody>
          <a:bodyPr/>
          <a:lstStyle/>
          <a:p>
            <a:pPr hangingPunct="1"/>
            <a:r>
              <a:rPr lang="cs-CZ" sz="2800" dirty="0"/>
              <a:t>Aktuální změny vyhlášky MMR </a:t>
            </a:r>
            <a:r>
              <a:rPr lang="cs-CZ" sz="2800" dirty="0">
                <a:solidFill>
                  <a:schemeClr val="accent1"/>
                </a:solidFill>
              </a:rPr>
              <a:t>č. 269/2015 Sb</a:t>
            </a:r>
            <a:r>
              <a:rPr lang="cs-CZ" sz="2800" dirty="0"/>
              <a:t>. vyhláškou </a:t>
            </a:r>
            <a:r>
              <a:rPr lang="cs-CZ" sz="2800" dirty="0">
                <a:solidFill>
                  <a:schemeClr val="accent1"/>
                </a:solidFill>
              </a:rPr>
              <a:t>č. 274/2023 Sb</a:t>
            </a:r>
            <a:r>
              <a:rPr lang="cs-CZ" sz="2800" dirty="0"/>
              <a:t>. účinná od 01.01.2024</a:t>
            </a:r>
          </a:p>
        </p:txBody>
      </p:sp>
      <p:pic>
        <p:nvPicPr>
          <p:cNvPr id="9" name="Zástupný symbol obrázku 8">
            <a:extLst>
              <a:ext uri="{FF2B5EF4-FFF2-40B4-BE49-F238E27FC236}">
                <a16:creationId xmlns:a16="http://schemas.microsoft.com/office/drawing/2014/main" id="{872B28E4-F6E5-CD76-0D49-DE2BFE8D59B1}"/>
              </a:ext>
            </a:extLst>
          </p:cNvPr>
          <p:cNvPicPr>
            <a:picLocks noGrp="1" noChangeAspect="1"/>
          </p:cNvPicPr>
          <p:nvPr>
            <p:ph type="pic" sz="quarter" idx="20"/>
          </p:nvPr>
        </p:nvPicPr>
        <p:blipFill>
          <a:blip r:embed="rId3"/>
          <a:srcRect l="3209" r="3209"/>
          <a:stretch>
            <a:fillRect/>
          </a:stretch>
        </p:blipFill>
        <p:spPr/>
      </p:pic>
    </p:spTree>
    <p:extLst>
      <p:ext uri="{BB962C8B-B14F-4D97-AF65-F5344CB8AC3E}">
        <p14:creationId xmlns:p14="http://schemas.microsoft.com/office/powerpoint/2010/main" val="1479651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text 2">
            <a:extLst>
              <a:ext uri="{FF2B5EF4-FFF2-40B4-BE49-F238E27FC236}">
                <a16:creationId xmlns:a16="http://schemas.microsoft.com/office/drawing/2014/main" id="{60CF913A-0D44-484E-B221-0BDF4B6A434E}"/>
              </a:ext>
            </a:extLst>
          </p:cNvPr>
          <p:cNvSpPr>
            <a:spLocks noGrp="1"/>
          </p:cNvSpPr>
          <p:nvPr>
            <p:ph type="body" idx="1"/>
          </p:nvPr>
        </p:nvSpPr>
        <p:spPr>
          <a:xfrm>
            <a:off x="932806" y="948605"/>
            <a:ext cx="10059739" cy="5273654"/>
          </a:xfrm>
          <a:solidFill>
            <a:schemeClr val="bg1"/>
          </a:solidFill>
          <a:ln>
            <a:solidFill>
              <a:schemeClr val="accent1"/>
            </a:solidFill>
          </a:ln>
        </p:spPr>
        <p:txBody>
          <a:bodyPr>
            <a:normAutofit/>
          </a:bodyPr>
          <a:lstStyle/>
          <a:p>
            <a:r>
              <a:rPr lang="cs-CZ" sz="1400" dirty="0"/>
              <a:t> </a:t>
            </a:r>
            <a:r>
              <a:rPr lang="cs-CZ" sz="1400" dirty="0">
                <a:solidFill>
                  <a:schemeClr val="accent1"/>
                </a:solidFill>
              </a:rPr>
              <a:t> </a:t>
            </a:r>
            <a:r>
              <a:rPr lang="cs-CZ" sz="675" dirty="0"/>
              <a:t>     </a:t>
            </a:r>
          </a:p>
        </p:txBody>
      </p:sp>
      <p:sp>
        <p:nvSpPr>
          <p:cNvPr id="6" name="Nadpis 1">
            <a:extLst>
              <a:ext uri="{FF2B5EF4-FFF2-40B4-BE49-F238E27FC236}">
                <a16:creationId xmlns:a16="http://schemas.microsoft.com/office/drawing/2014/main" id="{BF67077B-D81E-4979-A1FF-5293333BCC16}"/>
              </a:ext>
            </a:extLst>
          </p:cNvPr>
          <p:cNvSpPr txBox="1">
            <a:spLocks/>
          </p:cNvSpPr>
          <p:nvPr/>
        </p:nvSpPr>
        <p:spPr>
          <a:xfrm>
            <a:off x="1744324" y="263943"/>
            <a:ext cx="5792856" cy="38471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lvl1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5pPr>
            <a:lvl6pPr marL="0" marR="0" indent="45720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6pPr>
            <a:lvl7pPr marL="0" marR="0" indent="91440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7pPr>
            <a:lvl8pPr marL="0" marR="0" indent="137160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8pPr>
            <a:lvl9pPr marL="0" marR="0" indent="182880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9pPr>
          </a:lstStyle>
          <a:p>
            <a:endParaRPr lang="cs-CZ" sz="2400"/>
          </a:p>
        </p:txBody>
      </p:sp>
      <p:pic>
        <p:nvPicPr>
          <p:cNvPr id="8" name="Obrázek 7">
            <a:extLst>
              <a:ext uri="{FF2B5EF4-FFF2-40B4-BE49-F238E27FC236}">
                <a16:creationId xmlns:a16="http://schemas.microsoft.com/office/drawing/2014/main" id="{05D55B04-BB2B-699D-BC7E-A577FBA9DF86}"/>
              </a:ext>
            </a:extLst>
          </p:cNvPr>
          <p:cNvPicPr>
            <a:picLocks noChangeAspect="1"/>
          </p:cNvPicPr>
          <p:nvPr/>
        </p:nvPicPr>
        <p:blipFill>
          <a:blip r:embed="rId2"/>
          <a:stretch>
            <a:fillRect/>
          </a:stretch>
        </p:blipFill>
        <p:spPr>
          <a:xfrm>
            <a:off x="1187738" y="1124744"/>
            <a:ext cx="9549874" cy="4176464"/>
          </a:xfrm>
          <a:prstGeom prst="rect">
            <a:avLst/>
          </a:prstGeom>
        </p:spPr>
      </p:pic>
      <p:sp>
        <p:nvSpPr>
          <p:cNvPr id="2" name="Title 2">
            <a:extLst>
              <a:ext uri="{FF2B5EF4-FFF2-40B4-BE49-F238E27FC236}">
                <a16:creationId xmlns:a16="http://schemas.microsoft.com/office/drawing/2014/main" id="{C8617F09-098F-12F2-8C07-2E99A76EFAC5}"/>
              </a:ext>
            </a:extLst>
          </p:cNvPr>
          <p:cNvSpPr>
            <a:spLocks noGrp="1"/>
          </p:cNvSpPr>
          <p:nvPr>
            <p:ph type="title"/>
          </p:nvPr>
        </p:nvSpPr>
        <p:spPr>
          <a:xfrm>
            <a:off x="335359" y="70428"/>
            <a:ext cx="10923835" cy="1231747"/>
          </a:xfrm>
        </p:spPr>
        <p:txBody>
          <a:bodyPr/>
          <a:lstStyle/>
          <a:p>
            <a:pPr hangingPunct="1"/>
            <a:r>
              <a:rPr lang="cs-CZ" sz="2800" dirty="0"/>
              <a:t>Aktuální změny vyhlášky MMR </a:t>
            </a:r>
            <a:r>
              <a:rPr lang="cs-CZ" sz="2800" dirty="0">
                <a:solidFill>
                  <a:schemeClr val="accent1"/>
                </a:solidFill>
              </a:rPr>
              <a:t>č. 269/2015 Sb</a:t>
            </a:r>
            <a:r>
              <a:rPr lang="cs-CZ" sz="2800" dirty="0"/>
              <a:t>. vyhláškou </a:t>
            </a:r>
            <a:r>
              <a:rPr lang="cs-CZ" sz="2800" dirty="0">
                <a:solidFill>
                  <a:schemeClr val="accent1"/>
                </a:solidFill>
              </a:rPr>
              <a:t>č. 274/2023 Sb</a:t>
            </a:r>
            <a:r>
              <a:rPr lang="cs-CZ" sz="2800" dirty="0"/>
              <a:t>. účinná od 01.01.2024</a:t>
            </a:r>
          </a:p>
        </p:txBody>
      </p:sp>
    </p:spTree>
    <p:extLst>
      <p:ext uri="{BB962C8B-B14F-4D97-AF65-F5344CB8AC3E}">
        <p14:creationId xmlns:p14="http://schemas.microsoft.com/office/powerpoint/2010/main" val="40196189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2A051D-5507-4CB2-F63B-A57A1023FCEB}"/>
              </a:ext>
            </a:extLst>
          </p:cNvPr>
          <p:cNvSpPr>
            <a:spLocks noGrp="1"/>
          </p:cNvSpPr>
          <p:nvPr>
            <p:ph type="title"/>
          </p:nvPr>
        </p:nvSpPr>
        <p:spPr>
          <a:xfrm>
            <a:off x="407368" y="404664"/>
            <a:ext cx="7704856" cy="822405"/>
          </a:xfrm>
        </p:spPr>
        <p:txBody>
          <a:bodyPr/>
          <a:lstStyle/>
          <a:p>
            <a:r>
              <a:rPr lang="cs-CZ" sz="2800" dirty="0">
                <a:effectLst/>
                <a:latin typeface="+mj-lt"/>
                <a:ea typeface="Aptos" panose="02110004020202020204"/>
                <a:cs typeface="Times New Roman" panose="02020603050405020304" pitchFamily="18" charset="0"/>
              </a:rPr>
              <a:t>Změna poměru základní a spotřební složky pro rozúčtování nákladů na teplo pro vytápění</a:t>
            </a:r>
            <a:endParaRPr lang="cs-CZ" sz="2800" dirty="0">
              <a:effectLst/>
              <a:latin typeface="+mj-lt"/>
              <a:ea typeface="Aptos" panose="02110004020202020204"/>
            </a:endParaRPr>
          </a:p>
        </p:txBody>
      </p:sp>
      <p:sp>
        <p:nvSpPr>
          <p:cNvPr id="8" name="Zástupný symbol pro text 2">
            <a:extLst>
              <a:ext uri="{FF2B5EF4-FFF2-40B4-BE49-F238E27FC236}">
                <a16:creationId xmlns:a16="http://schemas.microsoft.com/office/drawing/2014/main" id="{9F09FD0E-5ED7-94F5-FAF8-2318D813D3E5}"/>
              </a:ext>
            </a:extLst>
          </p:cNvPr>
          <p:cNvSpPr>
            <a:spLocks noGrp="1"/>
          </p:cNvSpPr>
          <p:nvPr>
            <p:ph type="body" sz="quarter" idx="13"/>
          </p:nvPr>
        </p:nvSpPr>
        <p:spPr>
          <a:xfrm>
            <a:off x="407988" y="1952625"/>
            <a:ext cx="5976044" cy="3924300"/>
          </a:xfrm>
        </p:spPr>
        <p:txBody>
          <a:bodyPr vert="horz" lIns="0" tIns="0" rIns="0" bIns="0" rtlCol="0" anchor="t">
            <a:normAutofit lnSpcReduction="10000"/>
          </a:bodyPr>
          <a:lstStyle/>
          <a:p>
            <a:pPr lvl="0">
              <a:buClr>
                <a:srgbClr val="000000"/>
              </a:buClr>
            </a:pPr>
            <a:r>
              <a:rPr lang="cs-CZ" sz="1400" dirty="0">
                <a:effectLst/>
                <a:latin typeface="+mn-lt"/>
                <a:ea typeface="Times New Roman" panose="02020603050405020304" pitchFamily="18" charset="0"/>
                <a:cs typeface="Times New Roman" panose="02020603050405020304" pitchFamily="18" charset="0"/>
              </a:rPr>
              <a:t>Objekty je třeba zatřídit podle energetické náročnosti objektu (dovozena od PENB)</a:t>
            </a:r>
          </a:p>
          <a:p>
            <a:pPr lvl="0">
              <a:buClr>
                <a:srgbClr val="000000"/>
              </a:buClr>
            </a:pPr>
            <a:r>
              <a:rPr lang="cs-CZ" sz="1400" dirty="0">
                <a:latin typeface="+mn-lt"/>
                <a:ea typeface="Times New Roman" panose="02020603050405020304" pitchFamily="18" charset="0"/>
                <a:cs typeface="Times New Roman" panose="02020603050405020304" pitchFamily="18" charset="0"/>
              </a:rPr>
              <a:t>Čím vyšší energetická kvalita budovy, tím vyšší základní složky. Energeticky šetrné budovy ušetří celkové náklady na teplo (teplo neuniká ven z budovy)</a:t>
            </a:r>
          </a:p>
          <a:p>
            <a:pPr marL="171450" lvl="0" indent="-171450">
              <a:buClr>
                <a:srgbClr val="000000"/>
              </a:buClr>
              <a:buFont typeface="Wingdings" panose="05000000000000000000" pitchFamily="2" charset="2"/>
              <a:buChar char="ü"/>
            </a:pPr>
            <a:r>
              <a:rPr lang="cs-CZ" sz="1400" dirty="0">
                <a:effectLst/>
                <a:latin typeface="+mn-lt"/>
                <a:ea typeface="Times New Roman" panose="02020603050405020304" pitchFamily="18" charset="0"/>
                <a:cs typeface="Times New Roman" panose="02020603050405020304" pitchFamily="18" charset="0"/>
              </a:rPr>
              <a:t>Budovy „úsporné a vyhovující“ </a:t>
            </a:r>
          </a:p>
          <a:p>
            <a:pPr lvl="0">
              <a:buClr>
                <a:srgbClr val="000000"/>
              </a:buClr>
            </a:pPr>
            <a:r>
              <a:rPr lang="cs-CZ" sz="1400" dirty="0">
                <a:effectLst/>
                <a:latin typeface="+mn-lt"/>
                <a:ea typeface="Times New Roman" panose="02020603050405020304" pitchFamily="18" charset="0"/>
                <a:cs typeface="Times New Roman" panose="02020603050405020304" pitchFamily="18" charset="0"/>
              </a:rPr>
              <a:t>	(kategorie A,B,C)	ZS 60%</a:t>
            </a:r>
          </a:p>
          <a:p>
            <a:pPr marL="171450" lvl="0" indent="-171450">
              <a:buClr>
                <a:srgbClr val="000000"/>
              </a:buClr>
              <a:buFont typeface="Wingdings" panose="05000000000000000000" pitchFamily="2" charset="2"/>
              <a:buChar char="ü"/>
            </a:pPr>
            <a:r>
              <a:rPr lang="cs-CZ" sz="1400" dirty="0">
                <a:latin typeface="+mn-lt"/>
                <a:ea typeface="Times New Roman" panose="02020603050405020304" pitchFamily="18" charset="0"/>
                <a:cs typeface="Times New Roman" panose="02020603050405020304" pitchFamily="18" charset="0"/>
              </a:rPr>
              <a:t>Budovy „nevyhovující a nehospodárné“ </a:t>
            </a:r>
          </a:p>
          <a:p>
            <a:pPr lvl="0">
              <a:buClr>
                <a:srgbClr val="000000"/>
              </a:buClr>
            </a:pPr>
            <a:r>
              <a:rPr lang="cs-CZ" sz="1400" dirty="0">
                <a:latin typeface="+mn-lt"/>
                <a:ea typeface="Times New Roman" panose="02020603050405020304" pitchFamily="18" charset="0"/>
                <a:cs typeface="Times New Roman" panose="02020603050405020304" pitchFamily="18" charset="0"/>
              </a:rPr>
              <a:t>	(kategorie D,E)	ZS 50%</a:t>
            </a:r>
          </a:p>
          <a:p>
            <a:pPr marL="171450" lvl="0" indent="-171450">
              <a:buClr>
                <a:srgbClr val="000000"/>
              </a:buClr>
              <a:buFont typeface="Wingdings" panose="05000000000000000000" pitchFamily="2" charset="2"/>
              <a:buChar char="ü"/>
            </a:pPr>
            <a:r>
              <a:rPr lang="cs-CZ" sz="1400" dirty="0">
                <a:effectLst/>
                <a:latin typeface="+mn-lt"/>
                <a:ea typeface="Times New Roman" panose="02020603050405020304" pitchFamily="18" charset="0"/>
                <a:cs typeface="Times New Roman" panose="02020603050405020304" pitchFamily="18" charset="0"/>
              </a:rPr>
              <a:t>Budovy „velmi nehospodárné a mimořádně nehospodárné“</a:t>
            </a:r>
          </a:p>
          <a:p>
            <a:pPr lvl="0">
              <a:buClr>
                <a:srgbClr val="000000"/>
              </a:buClr>
            </a:pPr>
            <a:r>
              <a:rPr lang="cs-CZ" sz="1400" dirty="0">
                <a:latin typeface="+mn-lt"/>
                <a:ea typeface="Times New Roman" panose="02020603050405020304" pitchFamily="18" charset="0"/>
                <a:cs typeface="Times New Roman" panose="02020603050405020304" pitchFamily="18" charset="0"/>
              </a:rPr>
              <a:t>	(kategorie F, G)	ZS 40%</a:t>
            </a:r>
          </a:p>
          <a:p>
            <a:pPr lvl="0">
              <a:buClr>
                <a:srgbClr val="000000"/>
              </a:buClr>
            </a:pPr>
            <a:endParaRPr lang="cs-CZ" sz="1400" dirty="0">
              <a:effectLst/>
              <a:latin typeface="+mn-lt"/>
              <a:ea typeface="Times New Roman" panose="02020603050405020304" pitchFamily="18" charset="0"/>
              <a:cs typeface="Times New Roman" panose="02020603050405020304" pitchFamily="18" charset="0"/>
            </a:endParaRPr>
          </a:p>
          <a:p>
            <a:pPr algn="l"/>
            <a:r>
              <a:rPr lang="cs-CZ" sz="1400" dirty="0">
                <a:effectLst/>
                <a:latin typeface="+mn-lt"/>
                <a:ea typeface="Times New Roman" panose="02020603050405020304" pitchFamily="18" charset="0"/>
                <a:cs typeface="Times New Roman" panose="02020603050405020304" pitchFamily="18" charset="0"/>
              </a:rPr>
              <a:t>Dále lze dohodnout ZS </a:t>
            </a:r>
            <a:r>
              <a:rPr lang="cs-CZ" sz="1400" i="0" u="none" strike="noStrike" baseline="0" dirty="0">
                <a:latin typeface="+mn-lt"/>
              </a:rPr>
              <a:t>± 10 </a:t>
            </a:r>
            <a:r>
              <a:rPr lang="cs-CZ" sz="1400" i="0" u="none" strike="noStrike" baseline="0" dirty="0">
                <a:latin typeface="+mn-lt"/>
                <a:cs typeface="Times New Roman" panose="02020603050405020304" pitchFamily="18" charset="0"/>
              </a:rPr>
              <a:t>procentních bodů od doporučení dané vyhláškou</a:t>
            </a:r>
            <a:endParaRPr lang="cs-CZ" sz="1400" i="0" u="none" strike="noStrike" baseline="0" dirty="0">
              <a:latin typeface="+mn-lt"/>
            </a:endParaRPr>
          </a:p>
          <a:p>
            <a:pPr marL="171450" lvl="0" indent="-171450">
              <a:buClr>
                <a:srgbClr val="000000"/>
              </a:buClr>
              <a:buFont typeface="Wingdings" panose="05000000000000000000" pitchFamily="2" charset="2"/>
              <a:buChar char="ü"/>
            </a:pPr>
            <a:endParaRPr lang="cs-CZ"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Clr>
                <a:srgbClr val="000000"/>
              </a:buClr>
              <a:buFont typeface="+mj-lt"/>
              <a:buAutoNum type="arabicParenR"/>
            </a:pPr>
            <a:endParaRPr lang="cs-CZ" sz="12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Clr>
                <a:srgbClr val="000000"/>
              </a:buClr>
              <a:buFont typeface="+mj-lt"/>
              <a:buAutoNum type="arabicParenR"/>
            </a:pPr>
            <a:endParaRPr lang="cs-CZ"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cs-CZ" sz="1800" dirty="0">
              <a:effectLst/>
              <a:latin typeface="Calibri" panose="020F0502020204030204" pitchFamily="34" charset="0"/>
              <a:ea typeface="Aptos"/>
            </a:endParaRPr>
          </a:p>
        </p:txBody>
      </p:sp>
      <p:pic>
        <p:nvPicPr>
          <p:cNvPr id="17" name="Obrázek 16">
            <a:extLst>
              <a:ext uri="{FF2B5EF4-FFF2-40B4-BE49-F238E27FC236}">
                <a16:creationId xmlns:a16="http://schemas.microsoft.com/office/drawing/2014/main" id="{7E852B1B-D69B-85DD-1F21-8988099DCE83}"/>
              </a:ext>
            </a:extLst>
          </p:cNvPr>
          <p:cNvPicPr>
            <a:picLocks noChangeAspect="1"/>
          </p:cNvPicPr>
          <p:nvPr/>
        </p:nvPicPr>
        <p:blipFill>
          <a:blip r:embed="rId2"/>
          <a:stretch>
            <a:fillRect/>
          </a:stretch>
        </p:blipFill>
        <p:spPr>
          <a:xfrm>
            <a:off x="6456040" y="2204864"/>
            <a:ext cx="5073661" cy="2836886"/>
          </a:xfrm>
          <a:prstGeom prst="rect">
            <a:avLst/>
          </a:prstGeom>
        </p:spPr>
      </p:pic>
    </p:spTree>
    <p:extLst>
      <p:ext uri="{BB962C8B-B14F-4D97-AF65-F5344CB8AC3E}">
        <p14:creationId xmlns:p14="http://schemas.microsoft.com/office/powerpoint/2010/main" val="2977846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2A051D-5507-4CB2-F63B-A57A1023FCEB}"/>
              </a:ext>
            </a:extLst>
          </p:cNvPr>
          <p:cNvSpPr>
            <a:spLocks noGrp="1"/>
          </p:cNvSpPr>
          <p:nvPr>
            <p:ph type="title"/>
          </p:nvPr>
        </p:nvSpPr>
        <p:spPr>
          <a:xfrm>
            <a:off x="407368" y="404664"/>
            <a:ext cx="7704856" cy="822405"/>
          </a:xfrm>
        </p:spPr>
        <p:txBody>
          <a:bodyPr/>
          <a:lstStyle/>
          <a:p>
            <a:pPr hangingPunct="1"/>
            <a:r>
              <a:rPr lang="cs-CZ" sz="2800" dirty="0"/>
              <a:t>Kde lze získat hodnotu pro správné stanovení % poměru základní složky</a:t>
            </a:r>
          </a:p>
        </p:txBody>
      </p:sp>
      <p:sp>
        <p:nvSpPr>
          <p:cNvPr id="5" name="Zástupný text 6">
            <a:extLst>
              <a:ext uri="{FF2B5EF4-FFF2-40B4-BE49-F238E27FC236}">
                <a16:creationId xmlns:a16="http://schemas.microsoft.com/office/drawing/2014/main" id="{08B80C8B-22A2-080F-BD39-B4AF435AFC79}"/>
              </a:ext>
            </a:extLst>
          </p:cNvPr>
          <p:cNvSpPr>
            <a:spLocks noGrp="1"/>
          </p:cNvSpPr>
          <p:nvPr>
            <p:ph type="body" sz="quarter" idx="13"/>
          </p:nvPr>
        </p:nvSpPr>
        <p:spPr>
          <a:xfrm>
            <a:off x="407988" y="1952624"/>
            <a:ext cx="6120060" cy="4284687"/>
          </a:xfrm>
        </p:spPr>
        <p:txBody>
          <a:bodyPr>
            <a:normAutofit/>
          </a:bodyPr>
          <a:lstStyle/>
          <a:p>
            <a:endParaRPr lang="cs-CZ" dirty="0"/>
          </a:p>
          <a:p>
            <a:r>
              <a:rPr lang="cs-CZ" sz="1400" dirty="0">
                <a:effectLst/>
                <a:latin typeface="Aptos"/>
                <a:ea typeface="Times New Roman" panose="02020603050405020304" pitchFamily="18" charset="0"/>
              </a:rPr>
              <a:t>Hodnota </a:t>
            </a:r>
            <a:r>
              <a:rPr lang="cs-CZ" sz="1400" i="1" dirty="0" err="1">
                <a:effectLst/>
                <a:latin typeface="Aptos"/>
                <a:ea typeface="Times New Roman" panose="02020603050405020304" pitchFamily="18" charset="0"/>
              </a:rPr>
              <a:t>Uem</a:t>
            </a:r>
            <a:r>
              <a:rPr lang="cs-CZ" sz="1400" dirty="0">
                <a:effectLst/>
                <a:latin typeface="Aptos"/>
                <a:ea typeface="Times New Roman" panose="02020603050405020304" pitchFamily="18" charset="0"/>
              </a:rPr>
              <a:t> i klasifikační třída </a:t>
            </a:r>
            <a:r>
              <a:rPr lang="cs-CZ" sz="1400" i="1" dirty="0" err="1">
                <a:effectLst/>
                <a:latin typeface="Aptos"/>
                <a:ea typeface="Times New Roman" panose="02020603050405020304" pitchFamily="18" charset="0"/>
              </a:rPr>
              <a:t>Uem</a:t>
            </a:r>
            <a:r>
              <a:rPr lang="cs-CZ" sz="1400" dirty="0">
                <a:effectLst/>
                <a:latin typeface="Aptos"/>
                <a:ea typeface="Times New Roman" panose="02020603050405020304" pitchFamily="18" charset="0"/>
              </a:rPr>
              <a:t> jsou hodnověrně stanoveny a </a:t>
            </a:r>
            <a:r>
              <a:rPr lang="cs-CZ" sz="1400" b="1" dirty="0">
                <a:effectLst/>
                <a:latin typeface="Aptos"/>
                <a:ea typeface="Times New Roman" panose="02020603050405020304" pitchFamily="18" charset="0"/>
              </a:rPr>
              <a:t>uvedeny</a:t>
            </a:r>
            <a:r>
              <a:rPr lang="cs-CZ" sz="1400" dirty="0">
                <a:effectLst/>
                <a:latin typeface="Aptos"/>
                <a:ea typeface="Times New Roman" panose="02020603050405020304" pitchFamily="18" charset="0"/>
              </a:rPr>
              <a:t> například v PRŮKAZECH ENERGETICKÉ NÁROČNOSTI (PENB), které jsou pro velkou část budov a BD v ČR zpracované a majitelé je mají k dispozici.</a:t>
            </a:r>
          </a:p>
          <a:p>
            <a:r>
              <a:rPr lang="cs-CZ" sz="1400" dirty="0">
                <a:effectLst/>
                <a:latin typeface="Aptos"/>
                <a:ea typeface="Times New Roman" panose="02020603050405020304" pitchFamily="18" charset="0"/>
              </a:rPr>
              <a:t> </a:t>
            </a:r>
            <a:endParaRPr lang="cs-CZ" sz="1400" dirty="0">
              <a:effectLst/>
              <a:latin typeface="Aptos"/>
              <a:ea typeface="Calibri" panose="020F0502020204030204" pitchFamily="34" charset="0"/>
            </a:endParaRPr>
          </a:p>
          <a:p>
            <a:r>
              <a:rPr lang="cs-CZ" sz="1400" dirty="0">
                <a:latin typeface="Aptos"/>
                <a:ea typeface="Times New Roman" panose="02020603050405020304" pitchFamily="18" charset="0"/>
              </a:rPr>
              <a:t>V </a:t>
            </a:r>
            <a:r>
              <a:rPr lang="cs-CZ" sz="1400" dirty="0">
                <a:effectLst/>
                <a:latin typeface="Aptos"/>
                <a:ea typeface="Times New Roman" panose="02020603050405020304" pitchFamily="18" charset="0"/>
              </a:rPr>
              <a:t>PENB to ale není hlavní znázorněná klasifikační třída grafiky průkazu, tedy Primární energie z neobnovitelných zdrojů, ta je v jednotkách kWh/(m2.rok), ale v dílčí </a:t>
            </a:r>
            <a:r>
              <a:rPr lang="cs-CZ" sz="1400" dirty="0" err="1">
                <a:effectLst/>
                <a:latin typeface="Aptos"/>
                <a:ea typeface="Times New Roman" panose="02020603050405020304" pitchFamily="18" charset="0"/>
              </a:rPr>
              <a:t>podtabulce</a:t>
            </a:r>
            <a:r>
              <a:rPr lang="cs-CZ" sz="1400" dirty="0">
                <a:effectLst/>
                <a:latin typeface="Aptos"/>
                <a:ea typeface="Times New Roman" panose="02020603050405020304" pitchFamily="18" charset="0"/>
              </a:rPr>
              <a:t> grafiky průkazu najdeme </a:t>
            </a:r>
            <a:r>
              <a:rPr lang="cs-CZ" sz="1400" b="1" dirty="0">
                <a:effectLst/>
                <a:latin typeface="Aptos"/>
                <a:ea typeface="Times New Roman" panose="02020603050405020304" pitchFamily="18" charset="0"/>
              </a:rPr>
              <a:t>Průměrný součinitel prostupu tepla budovy </a:t>
            </a:r>
            <a:r>
              <a:rPr lang="cs-CZ" sz="1400" i="1" dirty="0" err="1">
                <a:effectLst/>
                <a:latin typeface="Aptos"/>
                <a:ea typeface="Times New Roman" panose="02020603050405020304" pitchFamily="18" charset="0"/>
              </a:rPr>
              <a:t>Uem</a:t>
            </a:r>
            <a:r>
              <a:rPr lang="cs-CZ" sz="1400" dirty="0">
                <a:effectLst/>
                <a:latin typeface="Aptos"/>
                <a:ea typeface="Times New Roman" panose="02020603050405020304" pitchFamily="18" charset="0"/>
              </a:rPr>
              <a:t> v jednotkách W/(m2.K).</a:t>
            </a:r>
            <a:endParaRPr lang="cs-CZ" sz="1400" dirty="0">
              <a:effectLst/>
              <a:latin typeface="Aptos"/>
              <a:ea typeface="Calibri" panose="020F0502020204030204" pitchFamily="34" charset="0"/>
            </a:endParaRPr>
          </a:p>
          <a:p>
            <a:pPr marL="285750" indent="-285750">
              <a:buFont typeface="Wingdings" panose="05000000000000000000" pitchFamily="2" charset="2"/>
              <a:buChar char="Ø"/>
            </a:pPr>
            <a:endParaRPr lang="cs-CZ" dirty="0"/>
          </a:p>
          <a:p>
            <a:pPr marL="285750" indent="-285750">
              <a:buFont typeface="Wingdings" panose="05000000000000000000" pitchFamily="2" charset="2"/>
              <a:buChar char="Ø"/>
            </a:pPr>
            <a:endParaRPr lang="cs-CZ" dirty="0"/>
          </a:p>
          <a:p>
            <a:pPr marL="285750" indent="-285750">
              <a:buFont typeface="Wingdings" panose="05000000000000000000" pitchFamily="2" charset="2"/>
              <a:buChar char="Ø"/>
            </a:pPr>
            <a:endParaRPr lang="cs-CZ" dirty="0"/>
          </a:p>
          <a:p>
            <a:endParaRPr lang="cs-CZ" dirty="0"/>
          </a:p>
          <a:p>
            <a:endParaRPr lang="cs-CZ" dirty="0"/>
          </a:p>
        </p:txBody>
      </p:sp>
      <p:pic>
        <p:nvPicPr>
          <p:cNvPr id="7" name="Obrázek 6">
            <a:extLst>
              <a:ext uri="{FF2B5EF4-FFF2-40B4-BE49-F238E27FC236}">
                <a16:creationId xmlns:a16="http://schemas.microsoft.com/office/drawing/2014/main" id="{B4AE1A57-4230-B3FF-8F9A-4067D3DAC12D}"/>
              </a:ext>
            </a:extLst>
          </p:cNvPr>
          <p:cNvPicPr>
            <a:picLocks noChangeAspect="1"/>
          </p:cNvPicPr>
          <p:nvPr/>
        </p:nvPicPr>
        <p:blipFill>
          <a:blip r:embed="rId2"/>
          <a:stretch>
            <a:fillRect/>
          </a:stretch>
        </p:blipFill>
        <p:spPr>
          <a:xfrm>
            <a:off x="6600056" y="2060848"/>
            <a:ext cx="4713293" cy="3140968"/>
          </a:xfrm>
          <a:prstGeom prst="rect">
            <a:avLst/>
          </a:prstGeom>
        </p:spPr>
      </p:pic>
    </p:spTree>
    <p:extLst>
      <p:ext uri="{BB962C8B-B14F-4D97-AF65-F5344CB8AC3E}">
        <p14:creationId xmlns:p14="http://schemas.microsoft.com/office/powerpoint/2010/main" val="3281757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text 2">
            <a:extLst>
              <a:ext uri="{FF2B5EF4-FFF2-40B4-BE49-F238E27FC236}">
                <a16:creationId xmlns:a16="http://schemas.microsoft.com/office/drawing/2014/main" id="{296E117B-4EFA-4B76-8738-B46D41C78142}"/>
              </a:ext>
            </a:extLst>
          </p:cNvPr>
          <p:cNvSpPr>
            <a:spLocks noGrp="1"/>
          </p:cNvSpPr>
          <p:nvPr>
            <p:ph type="body" idx="1"/>
          </p:nvPr>
        </p:nvSpPr>
        <p:spPr>
          <a:xfrm>
            <a:off x="767408" y="1700808"/>
            <a:ext cx="9577064" cy="3746729"/>
          </a:xfrm>
        </p:spPr>
        <p:txBody>
          <a:bodyPr vert="horz" lIns="0" tIns="0" rIns="0" bIns="0" rtlCol="0" anchor="t">
            <a:normAutofit/>
          </a:bodyPr>
          <a:lstStyle/>
          <a:p>
            <a:pPr lvl="0">
              <a:buClr>
                <a:srgbClr val="000000"/>
              </a:buClr>
            </a:pPr>
            <a:r>
              <a:rPr lang="cs-CZ" dirty="0">
                <a:effectLst/>
                <a:latin typeface="+mn-lt"/>
                <a:ea typeface="Times New Roman" panose="02020603050405020304" pitchFamily="18" charset="0"/>
                <a:cs typeface="Times New Roman" panose="02020603050405020304" pitchFamily="18" charset="0"/>
              </a:rPr>
              <a:t>Průkaz energetické náročnosti budov podle vyhlášky 148/2007 Sb. (PENB měl platnost do 31.3.2023)</a:t>
            </a:r>
          </a:p>
          <a:p>
            <a:pPr lvl="0">
              <a:buClr>
                <a:srgbClr val="000000"/>
              </a:buClr>
            </a:pPr>
            <a:r>
              <a:rPr lang="cs-CZ" dirty="0">
                <a:effectLst/>
                <a:latin typeface="+mn-lt"/>
                <a:ea typeface="Times New Roman" panose="02020603050405020304" pitchFamily="18" charset="0"/>
                <a:cs typeface="Times New Roman" panose="02020603050405020304" pitchFamily="18" charset="0"/>
              </a:rPr>
              <a:t>Průkaz energetické náročnosti budov podle vyhlášky 78/2013 Sb.</a:t>
            </a:r>
          </a:p>
          <a:p>
            <a:pPr lvl="0">
              <a:buClr>
                <a:srgbClr val="000000"/>
              </a:buClr>
            </a:pPr>
            <a:endParaRPr lang="cs-CZ" sz="1200" dirty="0">
              <a:effectLst/>
              <a:latin typeface="Calibri" panose="020F0502020204030204" pitchFamily="34" charset="0"/>
              <a:ea typeface="Times New Roman" panose="02020603050405020304" pitchFamily="18" charset="0"/>
              <a:cs typeface="Times New Roman" panose="02020603050405020304" pitchFamily="18" charset="0"/>
            </a:endParaRPr>
          </a:p>
          <a:p>
            <a:pPr lvl="0">
              <a:buClr>
                <a:srgbClr val="000000"/>
              </a:buClr>
            </a:pPr>
            <a:endParaRPr lang="cs-CZ" sz="1200" dirty="0">
              <a:latin typeface="Calibri" panose="020F0502020204030204" pitchFamily="34" charset="0"/>
              <a:ea typeface="Times New Roman" panose="02020603050405020304" pitchFamily="18" charset="0"/>
              <a:cs typeface="Times New Roman" panose="02020603050405020304" pitchFamily="18" charset="0"/>
            </a:endParaRPr>
          </a:p>
          <a:p>
            <a:pPr lvl="0">
              <a:buClr>
                <a:srgbClr val="000000"/>
              </a:buClr>
            </a:pPr>
            <a:endParaRPr lang="cs-CZ" sz="1200" dirty="0">
              <a:effectLst/>
              <a:latin typeface="Calibri" panose="020F0502020204030204" pitchFamily="34" charset="0"/>
              <a:ea typeface="Times New Roman" panose="02020603050405020304" pitchFamily="18" charset="0"/>
              <a:cs typeface="Times New Roman" panose="02020603050405020304" pitchFamily="18" charset="0"/>
            </a:endParaRPr>
          </a:p>
          <a:p>
            <a:pPr lvl="0">
              <a:buClr>
                <a:srgbClr val="000000"/>
              </a:buClr>
            </a:pPr>
            <a:endParaRPr lang="cs-CZ" sz="1200" dirty="0">
              <a:effectLst/>
              <a:latin typeface="Calibri" panose="020F0502020204030204" pitchFamily="34" charset="0"/>
              <a:ea typeface="Times New Roman" panose="02020603050405020304" pitchFamily="18" charset="0"/>
              <a:cs typeface="Times New Roman" panose="02020603050405020304" pitchFamily="18" charset="0"/>
            </a:endParaRPr>
          </a:p>
          <a:p>
            <a:pPr lvl="0">
              <a:buClr>
                <a:srgbClr val="000000"/>
              </a:buClr>
            </a:pPr>
            <a:endParaRPr lang="cs-CZ" sz="1200" dirty="0">
              <a:effectLst/>
              <a:latin typeface="Calibri" panose="020F0502020204030204" pitchFamily="34" charset="0"/>
              <a:ea typeface="Times New Roman" panose="02020603050405020304" pitchFamily="18" charset="0"/>
              <a:cs typeface="Times New Roman" panose="02020603050405020304" pitchFamily="18" charset="0"/>
            </a:endParaRPr>
          </a:p>
          <a:p>
            <a:pPr lvl="0">
              <a:buClr>
                <a:srgbClr val="000000"/>
              </a:buClr>
            </a:pPr>
            <a:endParaRPr lang="cs-CZ"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71450" lvl="0" indent="-171450">
              <a:buClr>
                <a:srgbClr val="000000"/>
              </a:buClr>
              <a:buFont typeface="Wingdings" panose="05000000000000000000" pitchFamily="2" charset="2"/>
              <a:buChar char="ü"/>
            </a:pPr>
            <a:endParaRPr lang="cs-CZ"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Clr>
                <a:srgbClr val="000000"/>
              </a:buClr>
              <a:buFont typeface="+mj-lt"/>
              <a:buAutoNum type="arabicParenR"/>
            </a:pPr>
            <a:endParaRPr lang="cs-CZ" sz="12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Clr>
                <a:srgbClr val="000000"/>
              </a:buClr>
              <a:buFont typeface="+mj-lt"/>
              <a:buAutoNum type="arabicParenR"/>
            </a:pPr>
            <a:endParaRPr lang="cs-CZ"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cs-CZ" sz="1800" dirty="0">
              <a:effectLst/>
              <a:latin typeface="Calibri" panose="020F0502020204030204" pitchFamily="34" charset="0"/>
              <a:ea typeface="Aptos"/>
            </a:endParaRPr>
          </a:p>
        </p:txBody>
      </p:sp>
      <p:sp>
        <p:nvSpPr>
          <p:cNvPr id="6" name="Nadpis 1">
            <a:extLst>
              <a:ext uri="{FF2B5EF4-FFF2-40B4-BE49-F238E27FC236}">
                <a16:creationId xmlns:a16="http://schemas.microsoft.com/office/drawing/2014/main" id="{202A7703-B0E9-4B80-BD8C-CD015D9E78C3}"/>
              </a:ext>
            </a:extLst>
          </p:cNvPr>
          <p:cNvSpPr txBox="1">
            <a:spLocks/>
          </p:cNvSpPr>
          <p:nvPr/>
        </p:nvSpPr>
        <p:spPr>
          <a:xfrm>
            <a:off x="839416" y="590205"/>
            <a:ext cx="8185743" cy="83153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Autofit/>
          </a:bodyPr>
          <a:lstStyle>
            <a:lvl1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5pPr>
            <a:lvl6pPr marL="0" marR="0" indent="45720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6pPr>
            <a:lvl7pPr marL="0" marR="0" indent="91440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7pPr>
            <a:lvl8pPr marL="0" marR="0" indent="137160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8pPr>
            <a:lvl9pPr marL="0" marR="0" indent="182880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9pPr>
          </a:lstStyle>
          <a:p>
            <a:pPr hangingPunct="1"/>
            <a:r>
              <a:rPr lang="cs-CZ" sz="3200" dirty="0">
                <a:latin typeface="+mj-lt"/>
              </a:rPr>
              <a:t>Kde lze získat hodnotu pro správné stanovení % poměru základní složky</a:t>
            </a:r>
          </a:p>
        </p:txBody>
      </p:sp>
      <p:pic>
        <p:nvPicPr>
          <p:cNvPr id="4" name="Obrázek 3">
            <a:extLst>
              <a:ext uri="{FF2B5EF4-FFF2-40B4-BE49-F238E27FC236}">
                <a16:creationId xmlns:a16="http://schemas.microsoft.com/office/drawing/2014/main" id="{E237FDE1-AF6F-E9A5-76D8-6DE85AED5D95}"/>
              </a:ext>
            </a:extLst>
          </p:cNvPr>
          <p:cNvPicPr>
            <a:picLocks noChangeAspect="1"/>
          </p:cNvPicPr>
          <p:nvPr/>
        </p:nvPicPr>
        <p:blipFill>
          <a:blip r:embed="rId2"/>
          <a:stretch>
            <a:fillRect/>
          </a:stretch>
        </p:blipFill>
        <p:spPr>
          <a:xfrm>
            <a:off x="1055440" y="2420888"/>
            <a:ext cx="3960440" cy="4437112"/>
          </a:xfrm>
          <a:prstGeom prst="rect">
            <a:avLst/>
          </a:prstGeom>
        </p:spPr>
      </p:pic>
      <p:pic>
        <p:nvPicPr>
          <p:cNvPr id="7" name="Obrázek 6">
            <a:extLst>
              <a:ext uri="{FF2B5EF4-FFF2-40B4-BE49-F238E27FC236}">
                <a16:creationId xmlns:a16="http://schemas.microsoft.com/office/drawing/2014/main" id="{6FF8F732-5FA4-8D5F-FA41-E192F8B2AADE}"/>
              </a:ext>
            </a:extLst>
          </p:cNvPr>
          <p:cNvPicPr>
            <a:picLocks noChangeAspect="1"/>
          </p:cNvPicPr>
          <p:nvPr/>
        </p:nvPicPr>
        <p:blipFill>
          <a:blip r:embed="rId3"/>
          <a:stretch>
            <a:fillRect/>
          </a:stretch>
        </p:blipFill>
        <p:spPr>
          <a:xfrm>
            <a:off x="6096000" y="2420888"/>
            <a:ext cx="5112567" cy="4437112"/>
          </a:xfrm>
          <a:prstGeom prst="rect">
            <a:avLst/>
          </a:prstGeom>
        </p:spPr>
      </p:pic>
    </p:spTree>
    <p:extLst>
      <p:ext uri="{BB962C8B-B14F-4D97-AF65-F5344CB8AC3E}">
        <p14:creationId xmlns:p14="http://schemas.microsoft.com/office/powerpoint/2010/main" val="382530616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text 2">
            <a:extLst>
              <a:ext uri="{FF2B5EF4-FFF2-40B4-BE49-F238E27FC236}">
                <a16:creationId xmlns:a16="http://schemas.microsoft.com/office/drawing/2014/main" id="{296E117B-4EFA-4B76-8738-B46D41C78142}"/>
              </a:ext>
            </a:extLst>
          </p:cNvPr>
          <p:cNvSpPr>
            <a:spLocks noGrp="1"/>
          </p:cNvSpPr>
          <p:nvPr>
            <p:ph type="body" idx="1"/>
          </p:nvPr>
        </p:nvSpPr>
        <p:spPr>
          <a:xfrm>
            <a:off x="767408" y="1700808"/>
            <a:ext cx="9577064" cy="3746729"/>
          </a:xfrm>
        </p:spPr>
        <p:txBody>
          <a:bodyPr vert="horz" lIns="0" tIns="0" rIns="0" bIns="0" rtlCol="0" anchor="t">
            <a:normAutofit/>
          </a:bodyPr>
          <a:lstStyle/>
          <a:p>
            <a:pPr>
              <a:buClr>
                <a:srgbClr val="000000"/>
              </a:buClr>
            </a:pPr>
            <a:r>
              <a:rPr lang="cs-CZ" dirty="0">
                <a:latin typeface="+mn-lt"/>
                <a:ea typeface="Times New Roman" panose="02020603050405020304" pitchFamily="18" charset="0"/>
                <a:cs typeface="Times New Roman" panose="02020603050405020304" pitchFamily="18" charset="0"/>
              </a:rPr>
              <a:t>Průkaz energetické náročnosti budov podle vyhlášky 264/2020 Sb.</a:t>
            </a:r>
          </a:p>
          <a:p>
            <a:pPr>
              <a:buClr>
                <a:srgbClr val="000000"/>
              </a:buClr>
            </a:pPr>
            <a:endParaRPr lang="cs-CZ" sz="1200" dirty="0">
              <a:latin typeface="Calibri" panose="020F0502020204030204" pitchFamily="34" charset="0"/>
              <a:ea typeface="Times New Roman" panose="02020603050405020304" pitchFamily="18" charset="0"/>
              <a:cs typeface="Times New Roman" panose="02020603050405020304" pitchFamily="18" charset="0"/>
            </a:endParaRPr>
          </a:p>
          <a:p>
            <a:pPr lvl="0">
              <a:buClr>
                <a:srgbClr val="000000"/>
              </a:buClr>
            </a:pPr>
            <a:endParaRPr lang="cs-CZ" sz="1200" dirty="0">
              <a:latin typeface="Calibri" panose="020F0502020204030204" pitchFamily="34" charset="0"/>
              <a:ea typeface="Times New Roman" panose="02020603050405020304" pitchFamily="18" charset="0"/>
              <a:cs typeface="Times New Roman" panose="02020603050405020304" pitchFamily="18" charset="0"/>
            </a:endParaRPr>
          </a:p>
          <a:p>
            <a:pPr lvl="0">
              <a:buClr>
                <a:srgbClr val="000000"/>
              </a:buClr>
            </a:pPr>
            <a:endParaRPr lang="cs-CZ" sz="1200" dirty="0">
              <a:effectLst/>
              <a:latin typeface="Calibri" panose="020F0502020204030204" pitchFamily="34" charset="0"/>
              <a:ea typeface="Times New Roman" panose="02020603050405020304" pitchFamily="18" charset="0"/>
              <a:cs typeface="Times New Roman" panose="02020603050405020304" pitchFamily="18" charset="0"/>
            </a:endParaRPr>
          </a:p>
          <a:p>
            <a:pPr lvl="0">
              <a:buClr>
                <a:srgbClr val="000000"/>
              </a:buClr>
            </a:pPr>
            <a:endParaRPr lang="cs-CZ" sz="1200" dirty="0">
              <a:effectLst/>
              <a:latin typeface="Calibri" panose="020F0502020204030204" pitchFamily="34" charset="0"/>
              <a:ea typeface="Times New Roman" panose="02020603050405020304" pitchFamily="18" charset="0"/>
              <a:cs typeface="Times New Roman" panose="02020603050405020304" pitchFamily="18" charset="0"/>
            </a:endParaRPr>
          </a:p>
          <a:p>
            <a:pPr lvl="0">
              <a:buClr>
                <a:srgbClr val="000000"/>
              </a:buClr>
            </a:pPr>
            <a:endParaRPr lang="cs-CZ" sz="1200" dirty="0">
              <a:effectLst/>
              <a:latin typeface="Calibri" panose="020F0502020204030204" pitchFamily="34" charset="0"/>
              <a:ea typeface="Times New Roman" panose="02020603050405020304" pitchFamily="18" charset="0"/>
              <a:cs typeface="Times New Roman" panose="02020603050405020304" pitchFamily="18" charset="0"/>
            </a:endParaRPr>
          </a:p>
          <a:p>
            <a:pPr lvl="0">
              <a:buClr>
                <a:srgbClr val="000000"/>
              </a:buClr>
            </a:pPr>
            <a:endParaRPr lang="cs-CZ"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71450" lvl="0" indent="-171450">
              <a:buClr>
                <a:srgbClr val="000000"/>
              </a:buClr>
              <a:buFont typeface="Wingdings" panose="05000000000000000000" pitchFamily="2" charset="2"/>
              <a:buChar char="ü"/>
            </a:pPr>
            <a:endParaRPr lang="cs-CZ"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Clr>
                <a:srgbClr val="000000"/>
              </a:buClr>
              <a:buFont typeface="+mj-lt"/>
              <a:buAutoNum type="arabicParenR"/>
            </a:pPr>
            <a:endParaRPr lang="cs-CZ" sz="12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Clr>
                <a:srgbClr val="000000"/>
              </a:buClr>
              <a:buFont typeface="+mj-lt"/>
              <a:buAutoNum type="arabicParenR"/>
            </a:pPr>
            <a:endParaRPr lang="cs-CZ"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cs-CZ" sz="1800" dirty="0">
              <a:effectLst/>
              <a:latin typeface="Calibri" panose="020F0502020204030204" pitchFamily="34" charset="0"/>
              <a:ea typeface="Aptos"/>
            </a:endParaRPr>
          </a:p>
        </p:txBody>
      </p:sp>
      <p:sp>
        <p:nvSpPr>
          <p:cNvPr id="6" name="Nadpis 1">
            <a:extLst>
              <a:ext uri="{FF2B5EF4-FFF2-40B4-BE49-F238E27FC236}">
                <a16:creationId xmlns:a16="http://schemas.microsoft.com/office/drawing/2014/main" id="{202A7703-B0E9-4B80-BD8C-CD015D9E78C3}"/>
              </a:ext>
            </a:extLst>
          </p:cNvPr>
          <p:cNvSpPr txBox="1">
            <a:spLocks/>
          </p:cNvSpPr>
          <p:nvPr/>
        </p:nvSpPr>
        <p:spPr>
          <a:xfrm>
            <a:off x="839416" y="590205"/>
            <a:ext cx="9937104" cy="83153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lvl1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5pPr>
            <a:lvl6pPr marL="0" marR="0" indent="45720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6pPr>
            <a:lvl7pPr marL="0" marR="0" indent="91440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7pPr>
            <a:lvl8pPr marL="0" marR="0" indent="137160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8pPr>
            <a:lvl9pPr marL="0" marR="0" indent="182880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9pPr>
          </a:lstStyle>
          <a:p>
            <a:pPr hangingPunct="1"/>
            <a:r>
              <a:rPr lang="cs-CZ" sz="2800" dirty="0">
                <a:latin typeface="+mj-lt"/>
              </a:rPr>
              <a:t>Kde lze získat hodnotu pro správné stanovení % poměru základní složky</a:t>
            </a:r>
            <a:endParaRPr lang="cs-CZ" sz="2800" dirty="0"/>
          </a:p>
        </p:txBody>
      </p:sp>
      <p:pic>
        <p:nvPicPr>
          <p:cNvPr id="4" name="Obrázek 3">
            <a:extLst>
              <a:ext uri="{FF2B5EF4-FFF2-40B4-BE49-F238E27FC236}">
                <a16:creationId xmlns:a16="http://schemas.microsoft.com/office/drawing/2014/main" id="{2CE457FC-8DC8-4F20-9518-785B9CD43779}"/>
              </a:ext>
            </a:extLst>
          </p:cNvPr>
          <p:cNvPicPr>
            <a:picLocks noChangeAspect="1"/>
          </p:cNvPicPr>
          <p:nvPr/>
        </p:nvPicPr>
        <p:blipFill>
          <a:blip r:embed="rId2"/>
          <a:stretch>
            <a:fillRect/>
          </a:stretch>
        </p:blipFill>
        <p:spPr>
          <a:xfrm>
            <a:off x="1199456" y="2060848"/>
            <a:ext cx="8928992" cy="4615509"/>
          </a:xfrm>
          <a:prstGeom prst="rect">
            <a:avLst/>
          </a:prstGeom>
        </p:spPr>
      </p:pic>
    </p:spTree>
    <p:extLst>
      <p:ext uri="{BB962C8B-B14F-4D97-AF65-F5344CB8AC3E}">
        <p14:creationId xmlns:p14="http://schemas.microsoft.com/office/powerpoint/2010/main" val="228782317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text 2">
            <a:extLst>
              <a:ext uri="{FF2B5EF4-FFF2-40B4-BE49-F238E27FC236}">
                <a16:creationId xmlns:a16="http://schemas.microsoft.com/office/drawing/2014/main" id="{296E117B-4EFA-4B76-8738-B46D41C78142}"/>
              </a:ext>
            </a:extLst>
          </p:cNvPr>
          <p:cNvSpPr>
            <a:spLocks noGrp="1"/>
          </p:cNvSpPr>
          <p:nvPr>
            <p:ph type="body" idx="1"/>
          </p:nvPr>
        </p:nvSpPr>
        <p:spPr>
          <a:xfrm>
            <a:off x="839416" y="2348880"/>
            <a:ext cx="10153128" cy="3384376"/>
          </a:xfrm>
        </p:spPr>
        <p:txBody>
          <a:bodyPr vert="horz" lIns="0" tIns="0" rIns="0" bIns="0" rtlCol="0" anchor="t">
            <a:normAutofit/>
          </a:bodyPr>
          <a:lstStyle/>
          <a:p>
            <a:pPr marL="285750" indent="-285750">
              <a:buFont typeface="Wingdings" panose="05000000000000000000" pitchFamily="2" charset="2"/>
              <a:buChar char="Ø"/>
            </a:pPr>
            <a:r>
              <a:rPr lang="cs-CZ" sz="1700" dirty="0">
                <a:effectLst/>
                <a:latin typeface="+mn-lt"/>
                <a:ea typeface="Times New Roman" panose="02020603050405020304" pitchFamily="18" charset="0"/>
                <a:cs typeface="Times New Roman" panose="02020603050405020304" pitchFamily="18" charset="0"/>
              </a:rPr>
              <a:t>Pro daný dům platí povinnost instalace měřidel dle zákona o metrologii nebo zařízení pro rozdělování nákladů na vytápění</a:t>
            </a:r>
            <a:r>
              <a:rPr lang="cs-CZ" sz="1700" dirty="0">
                <a:highlight>
                  <a:srgbClr val="FFFFFF"/>
                </a:highlight>
                <a:latin typeface="+mn-lt"/>
                <a:ea typeface="Times New Roman" panose="02020603050405020304" pitchFamily="18" charset="0"/>
                <a:cs typeface="Times New Roman" panose="02020603050405020304" pitchFamily="18" charset="0"/>
              </a:rPr>
              <a:t> </a:t>
            </a:r>
            <a:r>
              <a:rPr lang="cs-CZ" sz="1000" dirty="0">
                <a:highlight>
                  <a:srgbClr val="FFFFFF"/>
                </a:highlight>
                <a:latin typeface="+mn-lt"/>
                <a:ea typeface="Times New Roman" panose="02020603050405020304" pitchFamily="18" charset="0"/>
                <a:cs typeface="Times New Roman" panose="02020603050405020304" pitchFamily="18" charset="0"/>
              </a:rPr>
              <a:t>(</a:t>
            </a:r>
            <a:r>
              <a:rPr lang="cs-CZ" sz="1000" dirty="0">
                <a:effectLst/>
                <a:latin typeface="+mn-lt"/>
                <a:ea typeface="Times New Roman" panose="02020603050405020304" pitchFamily="18" charset="0"/>
                <a:cs typeface="Times New Roman" panose="02020603050405020304" pitchFamily="18" charset="0"/>
              </a:rPr>
              <a:t>od 01.01.2022 povinnost instalovat dálkově odečitatelné přístroje)</a:t>
            </a:r>
          </a:p>
          <a:p>
            <a:endParaRPr lang="cs-CZ" sz="1000" dirty="0">
              <a:effectLst/>
              <a:latin typeface="+mn-lt"/>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cs-CZ" dirty="0">
                <a:effectLst/>
                <a:latin typeface="+mn-lt"/>
                <a:ea typeface="Times New Roman" panose="02020603050405020304" pitchFamily="18" charset="0"/>
                <a:cs typeface="Times New Roman" panose="02020603050405020304" pitchFamily="18" charset="0"/>
              </a:rPr>
              <a:t>Základní složku určí </a:t>
            </a:r>
            <a:r>
              <a:rPr lang="cs-CZ" dirty="0">
                <a:latin typeface="+mn-lt"/>
                <a:ea typeface="Times New Roman" panose="02020603050405020304" pitchFamily="18" charset="0"/>
                <a:cs typeface="Times New Roman" panose="02020603050405020304" pitchFamily="18" charset="0"/>
              </a:rPr>
              <a:t>pos</a:t>
            </a:r>
            <a:r>
              <a:rPr lang="cs-CZ" dirty="0">
                <a:effectLst/>
                <a:latin typeface="+mn-lt"/>
                <a:ea typeface="Times New Roman" panose="02020603050405020304" pitchFamily="18" charset="0"/>
                <a:cs typeface="Times New Roman" panose="02020603050405020304" pitchFamily="18" charset="0"/>
              </a:rPr>
              <a:t>kytovatel služeb (SVJ, BD) </a:t>
            </a:r>
            <a:r>
              <a:rPr lang="cs-CZ" dirty="0">
                <a:latin typeface="+mn-lt"/>
                <a:ea typeface="Times New Roman" panose="02020603050405020304" pitchFamily="18" charset="0"/>
                <a:cs typeface="Times New Roman" panose="02020603050405020304" pitchFamily="18" charset="0"/>
              </a:rPr>
              <a:t>podle § 3 odst. 1  vyhlášky (40-60%), dle přílohy č. 6 vyhlášky MMR č. 269/2015 Sb. v platném znění a dle PENB</a:t>
            </a:r>
          </a:p>
          <a:p>
            <a:endParaRPr lang="cs-CZ" dirty="0">
              <a:latin typeface="+mn-lt"/>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cs-CZ" dirty="0">
                <a:latin typeface="+mn-lt"/>
                <a:ea typeface="Times New Roman" panose="02020603050405020304" pitchFamily="18" charset="0"/>
                <a:cs typeface="Times New Roman" panose="02020603050405020304" pitchFamily="18" charset="0"/>
              </a:rPr>
              <a:t>Takto stanovená základní složka bude použita pro rozúčtování za zúčtovací období roku 2024 = nejedná se o změnu rozúčtování</a:t>
            </a:r>
          </a:p>
          <a:p>
            <a:pPr marL="285750" indent="-285750">
              <a:buFont typeface="Wingdings" panose="05000000000000000000" pitchFamily="2" charset="2"/>
              <a:buChar char="Ø"/>
            </a:pPr>
            <a:endParaRPr lang="cs-CZ" dirty="0">
              <a:latin typeface="+mn-lt"/>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cs-CZ" dirty="0">
              <a:latin typeface="+mn-lt"/>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cs-CZ" dirty="0">
              <a:effectLst/>
              <a:latin typeface="+mn-lt"/>
              <a:ea typeface="Times New Roman" panose="02020603050405020304" pitchFamily="18" charset="0"/>
              <a:cs typeface="Times New Roman" panose="02020603050405020304" pitchFamily="18" charset="0"/>
            </a:endParaRPr>
          </a:p>
          <a:p>
            <a:endParaRPr lang="cs-CZ" sz="1000" dirty="0">
              <a:effectLst/>
              <a:latin typeface="+mn-lt"/>
              <a:ea typeface="Times New Roman" panose="02020603050405020304" pitchFamily="18" charset="0"/>
              <a:cs typeface="Times New Roman" panose="02020603050405020304" pitchFamily="18" charset="0"/>
            </a:endParaRPr>
          </a:p>
          <a:p>
            <a:endParaRPr lang="cs-CZ" sz="1800" dirty="0">
              <a:effectLst/>
              <a:latin typeface="Calibri" panose="020F0502020204030204" pitchFamily="34" charset="0"/>
              <a:ea typeface="Aptos"/>
            </a:endParaRPr>
          </a:p>
        </p:txBody>
      </p:sp>
      <p:sp>
        <p:nvSpPr>
          <p:cNvPr id="6" name="Nadpis 1">
            <a:extLst>
              <a:ext uri="{FF2B5EF4-FFF2-40B4-BE49-F238E27FC236}">
                <a16:creationId xmlns:a16="http://schemas.microsoft.com/office/drawing/2014/main" id="{202A7703-B0E9-4B80-BD8C-CD015D9E78C3}"/>
              </a:ext>
            </a:extLst>
          </p:cNvPr>
          <p:cNvSpPr txBox="1">
            <a:spLocks/>
          </p:cNvSpPr>
          <p:nvPr/>
        </p:nvSpPr>
        <p:spPr>
          <a:xfrm>
            <a:off x="839416" y="590205"/>
            <a:ext cx="10153128" cy="83153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Autofit/>
          </a:bodyPr>
          <a:lstStyle>
            <a:lvl1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5pPr>
            <a:lvl6pPr marL="0" marR="0" indent="45720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6pPr>
            <a:lvl7pPr marL="0" marR="0" indent="91440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7pPr>
            <a:lvl8pPr marL="0" marR="0" indent="137160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8pPr>
            <a:lvl9pPr marL="0" marR="0" indent="1828800" algn="l" defTabSz="914400" rtl="0" latinLnBrk="0">
              <a:lnSpc>
                <a:spcPct val="100000"/>
              </a:lnSpc>
              <a:spcBef>
                <a:spcPts val="0"/>
              </a:spcBef>
              <a:spcAft>
                <a:spcPts val="0"/>
              </a:spcAft>
              <a:buClrTx/>
              <a:buSzTx/>
              <a:buFontTx/>
              <a:buNone/>
              <a:tabLst/>
              <a:defRPr sz="2200" b="1" i="0" u="none" strike="noStrike" cap="none" spc="0" baseline="0">
                <a:ln>
                  <a:noFill/>
                </a:ln>
                <a:solidFill>
                  <a:srgbClr val="0A2864"/>
                </a:solidFill>
                <a:uFillTx/>
                <a:latin typeface="+mn-lt"/>
                <a:ea typeface="+mn-ea"/>
                <a:cs typeface="+mn-cs"/>
                <a:sym typeface="Arial"/>
              </a:defRPr>
            </a:lvl9pPr>
          </a:lstStyle>
          <a:p>
            <a:r>
              <a:rPr lang="en-GB" sz="2800" dirty="0">
                <a:effectLst/>
                <a:latin typeface="+mj-lt"/>
                <a:ea typeface="Aptos" panose="02110004020202020204"/>
                <a:cs typeface="Times New Roman" panose="02020603050405020304" pitchFamily="18" charset="0"/>
              </a:rPr>
              <a:t>Jak </a:t>
            </a:r>
            <a:r>
              <a:rPr lang="en-GB" sz="2800" dirty="0" err="1">
                <a:effectLst/>
                <a:latin typeface="+mj-lt"/>
                <a:ea typeface="Aptos" panose="02110004020202020204"/>
                <a:cs typeface="Times New Roman" panose="02020603050405020304" pitchFamily="18" charset="0"/>
              </a:rPr>
              <a:t>si</a:t>
            </a:r>
            <a:r>
              <a:rPr lang="en-GB" sz="2800" dirty="0">
                <a:effectLst/>
                <a:latin typeface="+mj-lt"/>
                <a:ea typeface="Aptos" panose="02110004020202020204"/>
                <a:cs typeface="Times New Roman" panose="02020603050405020304" pitchFamily="18" charset="0"/>
              </a:rPr>
              <a:t> SVJ / BD </a:t>
            </a:r>
            <a:r>
              <a:rPr lang="en-GB" sz="2800" dirty="0" err="1">
                <a:effectLst/>
                <a:latin typeface="+mj-lt"/>
                <a:ea typeface="Aptos" panose="02110004020202020204"/>
                <a:cs typeface="Times New Roman" panose="02020603050405020304" pitchFamily="18" charset="0"/>
              </a:rPr>
              <a:t>musí</a:t>
            </a:r>
            <a:r>
              <a:rPr lang="en-GB" sz="2800" dirty="0">
                <a:effectLst/>
                <a:latin typeface="+mj-lt"/>
                <a:ea typeface="Aptos" panose="02110004020202020204"/>
                <a:cs typeface="Times New Roman" panose="02020603050405020304" pitchFamily="18" charset="0"/>
              </a:rPr>
              <a:t> </a:t>
            </a:r>
            <a:r>
              <a:rPr lang="en-GB" sz="2800" dirty="0" err="1">
                <a:effectLst/>
                <a:latin typeface="+mj-lt"/>
                <a:ea typeface="Aptos" panose="02110004020202020204"/>
                <a:cs typeface="Times New Roman" panose="02020603050405020304" pitchFamily="18" charset="0"/>
              </a:rPr>
              <a:t>schválit</a:t>
            </a:r>
            <a:r>
              <a:rPr lang="en-GB" sz="2800" dirty="0">
                <a:effectLst/>
                <a:latin typeface="+mj-lt"/>
                <a:ea typeface="Aptos" panose="02110004020202020204"/>
                <a:cs typeface="Times New Roman" panose="02020603050405020304" pitchFamily="18" charset="0"/>
              </a:rPr>
              <a:t> </a:t>
            </a:r>
            <a:r>
              <a:rPr lang="en-GB" sz="2800" dirty="0" err="1">
                <a:effectLst/>
                <a:latin typeface="+mj-lt"/>
                <a:ea typeface="Aptos" panose="02110004020202020204"/>
                <a:cs typeface="Times New Roman" panose="02020603050405020304" pitchFamily="18" charset="0"/>
              </a:rPr>
              <a:t>nový</a:t>
            </a:r>
            <a:r>
              <a:rPr lang="en-GB" sz="2800" dirty="0">
                <a:effectLst/>
                <a:latin typeface="+mj-lt"/>
                <a:ea typeface="Aptos" panose="02110004020202020204"/>
                <a:cs typeface="Times New Roman" panose="02020603050405020304" pitchFamily="18" charset="0"/>
              </a:rPr>
              <a:t> </a:t>
            </a:r>
            <a:r>
              <a:rPr lang="en-GB" sz="2800" dirty="0" err="1">
                <a:effectLst/>
                <a:latin typeface="+mj-lt"/>
                <a:ea typeface="Aptos" panose="02110004020202020204"/>
                <a:cs typeface="Times New Roman" panose="02020603050405020304" pitchFamily="18" charset="0"/>
              </a:rPr>
              <a:t>poměr</a:t>
            </a:r>
            <a:r>
              <a:rPr lang="en-GB" sz="2800" dirty="0">
                <a:effectLst/>
                <a:latin typeface="+mj-lt"/>
                <a:ea typeface="Aptos" panose="02110004020202020204"/>
                <a:cs typeface="Times New Roman" panose="02020603050405020304" pitchFamily="18" charset="0"/>
              </a:rPr>
              <a:t> </a:t>
            </a:r>
            <a:r>
              <a:rPr lang="en-GB" sz="2800" dirty="0" err="1">
                <a:effectLst/>
                <a:latin typeface="+mj-lt"/>
                <a:ea typeface="Aptos" panose="02110004020202020204"/>
                <a:cs typeface="Times New Roman" panose="02020603050405020304" pitchFamily="18" charset="0"/>
              </a:rPr>
              <a:t>rozdělení</a:t>
            </a:r>
            <a:r>
              <a:rPr lang="en-GB" sz="2800" dirty="0">
                <a:effectLst/>
                <a:latin typeface="+mj-lt"/>
                <a:ea typeface="Aptos" panose="02110004020202020204"/>
                <a:cs typeface="Times New Roman" panose="02020603050405020304" pitchFamily="18" charset="0"/>
              </a:rPr>
              <a:t> </a:t>
            </a:r>
            <a:r>
              <a:rPr lang="en-GB" sz="2800" dirty="0" err="1">
                <a:effectLst/>
                <a:latin typeface="+mj-lt"/>
                <a:ea typeface="Aptos" panose="02110004020202020204"/>
                <a:cs typeface="Times New Roman" panose="02020603050405020304" pitchFamily="18" charset="0"/>
              </a:rPr>
              <a:t>základní</a:t>
            </a:r>
            <a:r>
              <a:rPr lang="en-GB" sz="2800" dirty="0">
                <a:effectLst/>
                <a:latin typeface="+mj-lt"/>
                <a:ea typeface="Aptos" panose="02110004020202020204"/>
                <a:cs typeface="Times New Roman" panose="02020603050405020304" pitchFamily="18" charset="0"/>
              </a:rPr>
              <a:t> a </a:t>
            </a:r>
            <a:r>
              <a:rPr lang="en-GB" sz="2800" dirty="0" err="1">
                <a:effectLst/>
                <a:latin typeface="+mj-lt"/>
                <a:ea typeface="Aptos" panose="02110004020202020204"/>
                <a:cs typeface="Times New Roman" panose="02020603050405020304" pitchFamily="18" charset="0"/>
              </a:rPr>
              <a:t>spotřební</a:t>
            </a:r>
            <a:r>
              <a:rPr lang="en-GB" sz="2800" dirty="0">
                <a:effectLst/>
                <a:latin typeface="+mj-lt"/>
                <a:ea typeface="Aptos" panose="02110004020202020204"/>
                <a:cs typeface="Times New Roman" panose="02020603050405020304" pitchFamily="18" charset="0"/>
              </a:rPr>
              <a:t> </a:t>
            </a:r>
            <a:r>
              <a:rPr lang="en-GB" sz="2800" dirty="0" err="1">
                <a:effectLst/>
                <a:latin typeface="+mj-lt"/>
                <a:ea typeface="Aptos" panose="02110004020202020204"/>
                <a:cs typeface="Times New Roman" panose="02020603050405020304" pitchFamily="18" charset="0"/>
              </a:rPr>
              <a:t>složky</a:t>
            </a:r>
            <a:r>
              <a:rPr lang="en-GB" sz="2800" dirty="0">
                <a:effectLst/>
                <a:latin typeface="+mj-lt"/>
                <a:ea typeface="Aptos" panose="02110004020202020204"/>
                <a:cs typeface="Times New Roman" panose="02020603050405020304" pitchFamily="18" charset="0"/>
              </a:rPr>
              <a:t> </a:t>
            </a:r>
            <a:r>
              <a:rPr lang="en-GB" sz="2800" dirty="0" err="1">
                <a:effectLst/>
                <a:latin typeface="+mj-lt"/>
                <a:ea typeface="Aptos" panose="02110004020202020204"/>
                <a:cs typeface="Times New Roman" panose="02020603050405020304" pitchFamily="18" charset="0"/>
              </a:rPr>
              <a:t>podle</a:t>
            </a:r>
            <a:r>
              <a:rPr lang="en-GB" sz="2800" dirty="0">
                <a:effectLst/>
                <a:latin typeface="+mj-lt"/>
                <a:ea typeface="Aptos" panose="02110004020202020204"/>
                <a:cs typeface="Times New Roman" panose="02020603050405020304" pitchFamily="18" charset="0"/>
              </a:rPr>
              <a:t> </a:t>
            </a:r>
            <a:r>
              <a:rPr lang="en-GB" sz="2800" dirty="0" err="1">
                <a:effectLst/>
                <a:latin typeface="+mj-lt"/>
                <a:ea typeface="Aptos" panose="02110004020202020204"/>
                <a:cs typeface="Times New Roman" panose="02020603050405020304" pitchFamily="18" charset="0"/>
              </a:rPr>
              <a:t>aktuálně</a:t>
            </a:r>
            <a:r>
              <a:rPr lang="en-GB" sz="2800" dirty="0">
                <a:effectLst/>
                <a:latin typeface="+mj-lt"/>
                <a:ea typeface="Aptos" panose="02110004020202020204"/>
                <a:cs typeface="Times New Roman" panose="02020603050405020304" pitchFamily="18" charset="0"/>
              </a:rPr>
              <a:t> </a:t>
            </a:r>
            <a:r>
              <a:rPr lang="en-GB" sz="2800" dirty="0" err="1">
                <a:effectLst/>
                <a:latin typeface="+mj-lt"/>
                <a:ea typeface="Aptos" panose="02110004020202020204"/>
                <a:cs typeface="Times New Roman" panose="02020603050405020304" pitchFamily="18" charset="0"/>
              </a:rPr>
              <a:t>platné</a:t>
            </a:r>
            <a:r>
              <a:rPr lang="en-GB" sz="2800" dirty="0">
                <a:effectLst/>
                <a:latin typeface="+mj-lt"/>
                <a:ea typeface="Aptos" panose="02110004020202020204"/>
                <a:cs typeface="Times New Roman" panose="02020603050405020304" pitchFamily="18" charset="0"/>
              </a:rPr>
              <a:t> </a:t>
            </a:r>
            <a:r>
              <a:rPr lang="en-GB" sz="2800" dirty="0" err="1">
                <a:effectLst/>
                <a:latin typeface="+mj-lt"/>
                <a:ea typeface="Aptos" panose="02110004020202020204"/>
                <a:cs typeface="Times New Roman" panose="02020603050405020304" pitchFamily="18" charset="0"/>
              </a:rPr>
              <a:t>vyhlášky</a:t>
            </a:r>
            <a:r>
              <a:rPr lang="en-GB" sz="2800" dirty="0">
                <a:effectLst/>
                <a:latin typeface="+mj-lt"/>
                <a:ea typeface="Aptos" panose="02110004020202020204"/>
                <a:cs typeface="Times New Roman" panose="02020603050405020304" pitchFamily="18" charset="0"/>
              </a:rPr>
              <a:t> č. 269/2015 Sb. </a:t>
            </a:r>
            <a:endParaRPr lang="cs-CZ" sz="2800" dirty="0">
              <a:effectLst/>
              <a:latin typeface="+mj-lt"/>
              <a:ea typeface="Aptos" panose="02110004020202020204"/>
            </a:endParaRPr>
          </a:p>
        </p:txBody>
      </p:sp>
    </p:spTree>
    <p:extLst>
      <p:ext uri="{BB962C8B-B14F-4D97-AF65-F5344CB8AC3E}">
        <p14:creationId xmlns:p14="http://schemas.microsoft.com/office/powerpoint/2010/main" val="1118799919"/>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xml><?xml version="1.0" encoding="utf-8"?>
<p:tagLst xmlns:a="http://schemas.openxmlformats.org/drawingml/2006/main" xmlns:r="http://schemas.openxmlformats.org/officeDocument/2006/relationships" xmlns:p="http://schemas.openxmlformats.org/presentationml/2006/main">
  <p:tag name="VCTCREATESHAPEHANDLED" val="0"/>
</p:tagLst>
</file>

<file path=ppt/theme/theme1.xml><?xml version="1.0" encoding="utf-8"?>
<a:theme xmlns:a="http://schemas.openxmlformats.org/drawingml/2006/main" name="ista PPT Master">
  <a:themeElements>
    <a:clrScheme name="ista 2024">
      <a:dk1>
        <a:srgbClr val="00003C"/>
      </a:dk1>
      <a:lt1>
        <a:srgbClr val="FFFFFF"/>
      </a:lt1>
      <a:dk2>
        <a:srgbClr val="00001B"/>
      </a:dk2>
      <a:lt2>
        <a:srgbClr val="F4F7F9"/>
      </a:lt2>
      <a:accent1>
        <a:srgbClr val="00003C"/>
      </a:accent1>
      <a:accent2>
        <a:srgbClr val="1BEB83"/>
      </a:accent2>
      <a:accent3>
        <a:srgbClr val="0071FF"/>
      </a:accent3>
      <a:accent4>
        <a:srgbClr val="003C32"/>
      </a:accent4>
      <a:accent5>
        <a:srgbClr val="64748B"/>
      </a:accent5>
      <a:accent6>
        <a:srgbClr val="CBD5E1"/>
      </a:accent6>
      <a:hlink>
        <a:srgbClr val="0071FF"/>
      </a:hlink>
      <a:folHlink>
        <a:srgbClr val="0071FF"/>
      </a:folHlink>
    </a:clrScheme>
    <a:fontScheme name="ista 2024">
      <a:majorFont>
        <a:latin typeface="TheSans for Ista XBd"/>
        <a:ea typeface=""/>
        <a:cs typeface=""/>
      </a:majorFont>
      <a:minorFont>
        <a:latin typeface="TheSans for Ista SmL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72000" tIns="72000" rIns="72000" bIns="72000" rtlCol="0" anchor="t"/>
      <a:lstStyle>
        <a:defPPr marL="180000" indent="-180000" algn="l">
          <a:lnSpc>
            <a:spcPct val="110000"/>
          </a:lnSpc>
          <a:spcBef>
            <a:spcPts val="400"/>
          </a:spcBef>
          <a:buFont typeface="TheSans for Ista SmLt" panose="020B0604020202020204" pitchFamily="34" charset="0"/>
          <a:buChar char="•"/>
          <a:defRPr sz="1600" dirty="0" err="1" smtClean="0"/>
        </a:defPPr>
      </a:lstStyle>
      <a:style>
        <a:lnRef idx="2">
          <a:schemeClr val="accent1">
            <a:shade val="15000"/>
          </a:schemeClr>
        </a:lnRef>
        <a:fillRef idx="1">
          <a:schemeClr val="accent1"/>
        </a:fillRef>
        <a:effectRef idx="0">
          <a:schemeClr val="accent1"/>
        </a:effectRef>
        <a:fontRef idx="minor">
          <a:schemeClr val="lt1"/>
        </a:fontRef>
      </a:style>
    </a:spDef>
    <a:lnDef>
      <a:spPr bwMode="gray">
        <a:ln w="12700">
          <a:solidFill>
            <a:schemeClr val="tx1"/>
          </a:solidFill>
          <a:tailEnd type="triangle"/>
        </a:ln>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L="180000" indent="-180000" algn="l">
          <a:lnSpc>
            <a:spcPct val="110000"/>
          </a:lnSpc>
          <a:spcBef>
            <a:spcPts val="400"/>
          </a:spcBef>
          <a:buClr>
            <a:schemeClr val="accent2"/>
          </a:buClr>
          <a:buFont typeface="TheSans for Ista SmLt" panose="020B0604020202020204" pitchFamily="34" charset="0"/>
          <a:buChar char="•"/>
          <a:defRPr sz="1600" dirty="0" err="1" smtClean="0"/>
        </a:defPPr>
      </a:lstStyle>
    </a:txDef>
  </a:objectDefaults>
  <a:extraClrSchemeLst/>
  <a:custClrLst>
    <a:custClr>
      <a:srgbClr val="E43E0C"/>
    </a:custClr>
    <a:custClr>
      <a:srgbClr val="F0AC00"/>
    </a:custClr>
    <a:custClr>
      <a:srgbClr val="15B665"/>
    </a:custClr>
  </a:custClrLst>
  <a:extLst>
    <a:ext uri="{05A4C25C-085E-4340-85A3-A5531E510DB2}">
      <thm15:themeFamily xmlns:thm15="http://schemas.microsoft.com/office/thememl/2012/main" name="Präsentation2" id="{EAC7E897-8ABD-4846-88C1-5D7874AC6F61}" vid="{655689DB-1693-D641-B1FE-2CA5261B67FC}"/>
    </a:ext>
  </a:extLst>
</a:theme>
</file>

<file path=ppt/theme/theme2.xml><?xml version="1.0" encoding="utf-8"?>
<a:theme xmlns:a="http://schemas.openxmlformats.org/drawingml/2006/main" name="Office Theme">
  <a:themeElements>
    <a:clrScheme name="ista 2024">
      <a:dk1>
        <a:srgbClr val="00003C"/>
      </a:dk1>
      <a:lt1>
        <a:srgbClr val="FFFFFF"/>
      </a:lt1>
      <a:dk2>
        <a:srgbClr val="00001B"/>
      </a:dk2>
      <a:lt2>
        <a:srgbClr val="F4F7F9"/>
      </a:lt2>
      <a:accent1>
        <a:srgbClr val="00003C"/>
      </a:accent1>
      <a:accent2>
        <a:srgbClr val="0071FF"/>
      </a:accent2>
      <a:accent3>
        <a:srgbClr val="003C32"/>
      </a:accent3>
      <a:accent4>
        <a:srgbClr val="1BEB83"/>
      </a:accent4>
      <a:accent5>
        <a:srgbClr val="A9B4C0"/>
      </a:accent5>
      <a:accent6>
        <a:srgbClr val="D9E0E8"/>
      </a:accent6>
      <a:hlink>
        <a:srgbClr val="0071FF"/>
      </a:hlink>
      <a:folHlink>
        <a:srgbClr val="0071FF"/>
      </a:folHlink>
    </a:clrScheme>
    <a:fontScheme name="ista 2024">
      <a:majorFont>
        <a:latin typeface="TheSans for Ista XBd"/>
        <a:ea typeface=""/>
        <a:cs typeface=""/>
      </a:majorFont>
      <a:minorFont>
        <a:latin typeface="TheSans for Ista SmL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ista 2024">
      <a:dk1>
        <a:srgbClr val="00003C"/>
      </a:dk1>
      <a:lt1>
        <a:srgbClr val="FFFFFF"/>
      </a:lt1>
      <a:dk2>
        <a:srgbClr val="00001B"/>
      </a:dk2>
      <a:lt2>
        <a:srgbClr val="F4F7F9"/>
      </a:lt2>
      <a:accent1>
        <a:srgbClr val="00003C"/>
      </a:accent1>
      <a:accent2>
        <a:srgbClr val="0071FF"/>
      </a:accent2>
      <a:accent3>
        <a:srgbClr val="003C32"/>
      </a:accent3>
      <a:accent4>
        <a:srgbClr val="1BEB83"/>
      </a:accent4>
      <a:accent5>
        <a:srgbClr val="A9B4C0"/>
      </a:accent5>
      <a:accent6>
        <a:srgbClr val="D9E0E8"/>
      </a:accent6>
      <a:hlink>
        <a:srgbClr val="0071FF"/>
      </a:hlink>
      <a:folHlink>
        <a:srgbClr val="0071FF"/>
      </a:folHlink>
    </a:clrScheme>
    <a:fontScheme name="ista 2024">
      <a:majorFont>
        <a:latin typeface="TheSans for Ista XBd"/>
        <a:ea typeface=""/>
        <a:cs typeface=""/>
      </a:majorFont>
      <a:minorFont>
        <a:latin typeface="TheSans for Ista SmL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24_Rebranded PowerPoint Master_updated</Template>
  <TotalTime>0</TotalTime>
  <Words>1890</Words>
  <Application>Microsoft Office PowerPoint</Application>
  <PresentationFormat>Širokoúhlá obrazovka</PresentationFormat>
  <Paragraphs>226</Paragraphs>
  <Slides>24</Slides>
  <Notes>0</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24</vt:i4>
      </vt:variant>
    </vt:vector>
  </HeadingPairs>
  <TitlesOfParts>
    <vt:vector size="33" baseType="lpstr">
      <vt:lpstr>Wingdings 2</vt:lpstr>
      <vt:lpstr>Arial</vt:lpstr>
      <vt:lpstr>TheSans for Ista XBd</vt:lpstr>
      <vt:lpstr>TheSans for Ista SmLt</vt:lpstr>
      <vt:lpstr>Aptos</vt:lpstr>
      <vt:lpstr>Calibri</vt:lpstr>
      <vt:lpstr>Wingdings</vt:lpstr>
      <vt:lpstr>Arial Black</vt:lpstr>
      <vt:lpstr>ista PPT Master</vt:lpstr>
      <vt:lpstr>Prezentace aplikace PowerPoint</vt:lpstr>
      <vt:lpstr>Prezentace aplikace PowerPoint</vt:lpstr>
      <vt:lpstr>Aktuální změny vyhlášky MMR č. 269/2015 Sb. vyhláškou č. 274/2023 Sb. účinná od 01.01.2024</vt:lpstr>
      <vt:lpstr>Aktuální změny vyhlášky MMR č. 269/2015 Sb. vyhláškou č. 274/2023 Sb. účinná od 01.01.2024</vt:lpstr>
      <vt:lpstr>Změna poměru základní a spotřební složky pro rozúčtování nákladů na teplo pro vytápění</vt:lpstr>
      <vt:lpstr>Kde lze získat hodnotu pro správné stanovení % poměru základní složky</vt:lpstr>
      <vt:lpstr>Prezentace aplikace PowerPoint</vt:lpstr>
      <vt:lpstr>Prezentace aplikace PowerPoint</vt:lpstr>
      <vt:lpstr>Prezentace aplikace PowerPoint</vt:lpstr>
      <vt:lpstr>Prezentace aplikace PowerPoint</vt:lpstr>
      <vt:lpstr>Aktuální změny vyhlášky MMR č. 269/2015 Sb. vyhláškou č. 274/2023 Sb. účinná od 01.01.2024</vt:lpstr>
      <vt:lpstr>ROZÚČTOVÁNÍ NÁKLADŮ NA VYTÁPĚNÍ</vt:lpstr>
      <vt:lpstr>Prezentace aplikace PowerPoint</vt:lpstr>
      <vt:lpstr>Prezentace aplikace PowerPoint</vt:lpstr>
      <vt:lpstr>Aktuální změny vyhlášky MMR č. 269/2015 Sb. vyhláškou č. 274/2023 Sb. účinná od 01.01.2024 </vt:lpstr>
      <vt:lpstr>Prezentace aplikace PowerPoint</vt:lpstr>
      <vt:lpstr>Prezentace aplikace PowerPoint</vt:lpstr>
      <vt:lpstr> Novela zákona o službách č. 67/2013 Sb.</vt:lpstr>
      <vt:lpstr>Prezentace aplikace PowerPoint</vt:lpstr>
      <vt:lpstr>ZÁKAZNICKÝ PORTÁL  </vt:lpstr>
      <vt:lpstr>Prezentace aplikace PowerPoint</vt:lpstr>
      <vt:lpstr>Prezentace aplikace PowerPoint</vt:lpstr>
      <vt:lpstr>AKTIVACE SLUŽBY V PRAXI </vt:lpstr>
      <vt:lpstr>Prezentace aplikace PowerPoint</vt:lpstr>
    </vt:vector>
  </TitlesOfParts>
  <Manager>Name Surname</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Janotová, Radka</dc:creator>
  <dc:description>PowerPoint template optimised for Windows Office version 2016 and Office 365</dc:description>
  <cp:lastModifiedBy>Trčková, Jarmila</cp:lastModifiedBy>
  <cp:revision>3</cp:revision>
  <cp:lastPrinted>2024-10-14T10:21:35Z</cp:lastPrinted>
  <dcterms:created xsi:type="dcterms:W3CDTF">2024-09-25T07:28:02Z</dcterms:created>
  <dcterms:modified xsi:type="dcterms:W3CDTF">2024-10-25T10:13:04Z</dcterms:modified>
</cp:coreProperties>
</file>